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4" r:id="rId3"/>
    <p:sldId id="337" r:id="rId4"/>
    <p:sldId id="356" r:id="rId5"/>
    <p:sldId id="379" r:id="rId6"/>
    <p:sldId id="375" r:id="rId7"/>
    <p:sldId id="357" r:id="rId8"/>
    <p:sldId id="376" r:id="rId9"/>
    <p:sldId id="380" r:id="rId10"/>
    <p:sldId id="372" r:id="rId11"/>
    <p:sldId id="378" r:id="rId12"/>
    <p:sldId id="361" r:id="rId13"/>
    <p:sldId id="344" r:id="rId14"/>
    <p:sldId id="360" r:id="rId15"/>
    <p:sldId id="368" r:id="rId16"/>
    <p:sldId id="345" r:id="rId17"/>
    <p:sldId id="373" r:id="rId18"/>
    <p:sldId id="362" r:id="rId19"/>
    <p:sldId id="363" r:id="rId20"/>
    <p:sldId id="350" r:id="rId21"/>
    <p:sldId id="369" r:id="rId22"/>
    <p:sldId id="364" r:id="rId23"/>
    <p:sldId id="366" r:id="rId24"/>
    <p:sldId id="374" r:id="rId25"/>
    <p:sldId id="365" r:id="rId26"/>
    <p:sldId id="355" r:id="rId27"/>
    <p:sldId id="383" r:id="rId28"/>
    <p:sldId id="381" r:id="rId29"/>
    <p:sldId id="382" r:id="rId30"/>
    <p:sldId id="384" r:id="rId31"/>
    <p:sldId id="385" r:id="rId32"/>
    <p:sldId id="3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C"/>
    <a:srgbClr val="C72C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8F22C-AAD9-4E6F-8896-2221987F255A}" v="64" dt="2021-12-02T20:34:31.0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40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7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U JUNSHENG" userId="0014229c37d15779" providerId="LiveId" clId="{1588077D-32BF-4F81-B888-972D95A340A3}"/>
    <pc:docChg chg="undo custSel addSld delSld modSld sldOrd">
      <pc:chgData name="ZHU JUNSHENG" userId="0014229c37d15779" providerId="LiveId" clId="{1588077D-32BF-4F81-B888-972D95A340A3}" dt="2021-11-04T11:52:37.767" v="2276" actId="20577"/>
      <pc:docMkLst>
        <pc:docMk/>
      </pc:docMkLst>
      <pc:sldChg chg="addSp delSp modSp mod">
        <pc:chgData name="ZHU JUNSHENG" userId="0014229c37d15779" providerId="LiveId" clId="{1588077D-32BF-4F81-B888-972D95A340A3}" dt="2021-11-03T17:51:51.866" v="1" actId="478"/>
        <pc:sldMkLst>
          <pc:docMk/>
          <pc:sldMk cId="720928810" sldId="256"/>
        </pc:sldMkLst>
        <pc:spChg chg="del">
          <ac:chgData name="ZHU JUNSHENG" userId="0014229c37d15779" providerId="LiveId" clId="{1588077D-32BF-4F81-B888-972D95A340A3}" dt="2021-11-03T17:51:43.747" v="0" actId="478"/>
          <ac:spMkLst>
            <pc:docMk/>
            <pc:sldMk cId="720928810" sldId="256"/>
            <ac:spMk id="3" creationId="{00000000-0000-0000-0000-000000000000}"/>
          </ac:spMkLst>
        </pc:spChg>
        <pc:spChg chg="add del mod">
          <ac:chgData name="ZHU JUNSHENG" userId="0014229c37d15779" providerId="LiveId" clId="{1588077D-32BF-4F81-B888-972D95A340A3}" dt="2021-11-03T17:51:51.866" v="1" actId="478"/>
          <ac:spMkLst>
            <pc:docMk/>
            <pc:sldMk cId="720928810" sldId="256"/>
            <ac:spMk id="5" creationId="{BC37714C-CB1C-424A-860C-62E68EDDD248}"/>
          </ac:spMkLst>
        </pc:spChg>
      </pc:sldChg>
      <pc:sldChg chg="del">
        <pc:chgData name="ZHU JUNSHENG" userId="0014229c37d15779" providerId="LiveId" clId="{1588077D-32BF-4F81-B888-972D95A340A3}" dt="2021-11-03T18:12:02.233" v="43" actId="47"/>
        <pc:sldMkLst>
          <pc:docMk/>
          <pc:sldMk cId="2059971362" sldId="257"/>
        </pc:sldMkLst>
      </pc:sldChg>
      <pc:sldChg chg="del">
        <pc:chgData name="ZHU JUNSHENG" userId="0014229c37d15779" providerId="LiveId" clId="{1588077D-32BF-4F81-B888-972D95A340A3}" dt="2021-11-03T20:31:24.337" v="1468" actId="47"/>
        <pc:sldMkLst>
          <pc:docMk/>
          <pc:sldMk cId="2975744126" sldId="258"/>
        </pc:sldMkLst>
      </pc:sldChg>
      <pc:sldChg chg="del">
        <pc:chgData name="ZHU JUNSHENG" userId="0014229c37d15779" providerId="LiveId" clId="{1588077D-32BF-4F81-B888-972D95A340A3}" dt="2021-11-03T20:31:28.523" v="1474" actId="47"/>
        <pc:sldMkLst>
          <pc:docMk/>
          <pc:sldMk cId="1619087750" sldId="259"/>
        </pc:sldMkLst>
      </pc:sldChg>
      <pc:sldChg chg="del">
        <pc:chgData name="ZHU JUNSHENG" userId="0014229c37d15779" providerId="LiveId" clId="{1588077D-32BF-4F81-B888-972D95A340A3}" dt="2021-11-03T20:31:26.443" v="1471" actId="47"/>
        <pc:sldMkLst>
          <pc:docMk/>
          <pc:sldMk cId="437354545" sldId="260"/>
        </pc:sldMkLst>
      </pc:sldChg>
      <pc:sldChg chg="modSp del mod">
        <pc:chgData name="ZHU JUNSHENG" userId="0014229c37d15779" providerId="LiveId" clId="{1588077D-32BF-4F81-B888-972D95A340A3}" dt="2021-11-03T20:31:29.650" v="1476" actId="47"/>
        <pc:sldMkLst>
          <pc:docMk/>
          <pc:sldMk cId="3756856148" sldId="261"/>
        </pc:sldMkLst>
        <pc:picChg chg="mod">
          <ac:chgData name="ZHU JUNSHENG" userId="0014229c37d15779" providerId="LiveId" clId="{1588077D-32BF-4F81-B888-972D95A340A3}" dt="2021-11-03T19:04:50.691" v="226" actId="1076"/>
          <ac:picMkLst>
            <pc:docMk/>
            <pc:sldMk cId="3756856148" sldId="261"/>
            <ac:picMk id="14" creationId="{FDF99AC3-CCFF-4927-B9E3-8DD5E5E4801A}"/>
          </ac:picMkLst>
        </pc:picChg>
      </pc:sldChg>
      <pc:sldChg chg="del">
        <pc:chgData name="ZHU JUNSHENG" userId="0014229c37d15779" providerId="LiveId" clId="{1588077D-32BF-4F81-B888-972D95A340A3}" dt="2021-11-03T20:31:30.771" v="1478" actId="47"/>
        <pc:sldMkLst>
          <pc:docMk/>
          <pc:sldMk cId="4210807351" sldId="262"/>
        </pc:sldMkLst>
      </pc:sldChg>
      <pc:sldChg chg="del">
        <pc:chgData name="ZHU JUNSHENG" userId="0014229c37d15779" providerId="LiveId" clId="{1588077D-32BF-4F81-B888-972D95A340A3}" dt="2021-11-03T20:31:32.918" v="1481" actId="47"/>
        <pc:sldMkLst>
          <pc:docMk/>
          <pc:sldMk cId="3470318386" sldId="265"/>
        </pc:sldMkLst>
      </pc:sldChg>
      <pc:sldChg chg="del">
        <pc:chgData name="ZHU JUNSHENG" userId="0014229c37d15779" providerId="LiveId" clId="{1588077D-32BF-4F81-B888-972D95A340A3}" dt="2021-11-03T20:31:39.246" v="1488" actId="47"/>
        <pc:sldMkLst>
          <pc:docMk/>
          <pc:sldMk cId="3370129085" sldId="266"/>
        </pc:sldMkLst>
      </pc:sldChg>
      <pc:sldChg chg="del">
        <pc:chgData name="ZHU JUNSHENG" userId="0014229c37d15779" providerId="LiveId" clId="{1588077D-32BF-4F81-B888-972D95A340A3}" dt="2021-11-03T20:31:33.891" v="1483" actId="47"/>
        <pc:sldMkLst>
          <pc:docMk/>
          <pc:sldMk cId="1655586099" sldId="268"/>
        </pc:sldMkLst>
      </pc:sldChg>
      <pc:sldChg chg="del">
        <pc:chgData name="ZHU JUNSHENG" userId="0014229c37d15779" providerId="LiveId" clId="{1588077D-32BF-4F81-B888-972D95A340A3}" dt="2021-11-03T20:31:52.329" v="1506" actId="47"/>
        <pc:sldMkLst>
          <pc:docMk/>
          <pc:sldMk cId="755661439" sldId="270"/>
        </pc:sldMkLst>
      </pc:sldChg>
      <pc:sldChg chg="del ord">
        <pc:chgData name="ZHU JUNSHENG" userId="0014229c37d15779" providerId="LiveId" clId="{1588077D-32BF-4F81-B888-972D95A340A3}" dt="2021-11-03T20:31:55.202" v="1507" actId="47"/>
        <pc:sldMkLst>
          <pc:docMk/>
          <pc:sldMk cId="4276371149" sldId="277"/>
        </pc:sldMkLst>
      </pc:sldChg>
      <pc:sldChg chg="del">
        <pc:chgData name="ZHU JUNSHENG" userId="0014229c37d15779" providerId="LiveId" clId="{1588077D-32BF-4F81-B888-972D95A340A3}" dt="2021-11-03T20:31:23.737" v="1467" actId="47"/>
        <pc:sldMkLst>
          <pc:docMk/>
          <pc:sldMk cId="4185075061" sldId="278"/>
        </pc:sldMkLst>
      </pc:sldChg>
      <pc:sldChg chg="addSp delSp modSp del mod">
        <pc:chgData name="ZHU JUNSHENG" userId="0014229c37d15779" providerId="LiveId" clId="{1588077D-32BF-4F81-B888-972D95A340A3}" dt="2021-11-03T20:31:17.503" v="1462" actId="47"/>
        <pc:sldMkLst>
          <pc:docMk/>
          <pc:sldMk cId="1242231350" sldId="279"/>
        </pc:sldMkLst>
        <pc:spChg chg="mod">
          <ac:chgData name="ZHU JUNSHENG" userId="0014229c37d15779" providerId="LiveId" clId="{1588077D-32BF-4F81-B888-972D95A340A3}" dt="2021-11-03T18:09:35.104" v="24" actId="20577"/>
          <ac:spMkLst>
            <pc:docMk/>
            <pc:sldMk cId="1242231350" sldId="279"/>
            <ac:spMk id="11" creationId="{54870691-76D5-435C-AB45-85BC97F0F1E1}"/>
          </ac:spMkLst>
        </pc:spChg>
        <pc:spChg chg="del mod">
          <ac:chgData name="ZHU JUNSHENG" userId="0014229c37d15779" providerId="LiveId" clId="{1588077D-32BF-4F81-B888-972D95A340A3}" dt="2021-11-03T18:09:55.437" v="30" actId="478"/>
          <ac:spMkLst>
            <pc:docMk/>
            <pc:sldMk cId="1242231350" sldId="279"/>
            <ac:spMk id="17" creationId="{980B83D0-3A89-446E-B6FD-9D4A7E1C94C7}"/>
          </ac:spMkLst>
        </pc:spChg>
        <pc:picChg chg="add mod">
          <ac:chgData name="ZHU JUNSHENG" userId="0014229c37d15779" providerId="LiveId" clId="{1588077D-32BF-4F81-B888-972D95A340A3}" dt="2021-11-03T18:10:58.548" v="38" actId="14861"/>
          <ac:picMkLst>
            <pc:docMk/>
            <pc:sldMk cId="1242231350" sldId="279"/>
            <ac:picMk id="3" creationId="{92FD4D84-3F94-4A80-982A-68FDAFA1157D}"/>
          </ac:picMkLst>
        </pc:picChg>
        <pc:picChg chg="del">
          <ac:chgData name="ZHU JUNSHENG" userId="0014229c37d15779" providerId="LiveId" clId="{1588077D-32BF-4F81-B888-972D95A340A3}" dt="2021-11-03T18:09:22.953" v="3" actId="478"/>
          <ac:picMkLst>
            <pc:docMk/>
            <pc:sldMk cId="1242231350" sldId="279"/>
            <ac:picMk id="13" creationId="{7D3544C5-8E7A-4BB2-ABC2-DFE6DA13108B}"/>
          </ac:picMkLst>
        </pc:picChg>
      </pc:sldChg>
      <pc:sldChg chg="del">
        <pc:chgData name="ZHU JUNSHENG" userId="0014229c37d15779" providerId="LiveId" clId="{1588077D-32BF-4F81-B888-972D95A340A3}" dt="2021-11-03T20:31:32.545" v="1480" actId="47"/>
        <pc:sldMkLst>
          <pc:docMk/>
          <pc:sldMk cId="2392512056" sldId="280"/>
        </pc:sldMkLst>
      </pc:sldChg>
      <pc:sldChg chg="delSp del mod ord">
        <pc:chgData name="ZHU JUNSHENG" userId="0014229c37d15779" providerId="LiveId" clId="{1588077D-32BF-4F81-B888-972D95A340A3}" dt="2021-11-03T20:31:15.315" v="1461" actId="47"/>
        <pc:sldMkLst>
          <pc:docMk/>
          <pc:sldMk cId="2485265189" sldId="281"/>
        </pc:sldMkLst>
        <pc:spChg chg="del">
          <ac:chgData name="ZHU JUNSHENG" userId="0014229c37d15779" providerId="LiveId" clId="{1588077D-32BF-4F81-B888-972D95A340A3}" dt="2021-11-03T19:03:10.610" v="220" actId="478"/>
          <ac:spMkLst>
            <pc:docMk/>
            <pc:sldMk cId="2485265189" sldId="281"/>
            <ac:spMk id="4" creationId="{FC7E5E08-F7EE-4D5E-A6B7-C20829EE7CDD}"/>
          </ac:spMkLst>
        </pc:spChg>
        <pc:spChg chg="del">
          <ac:chgData name="ZHU JUNSHENG" userId="0014229c37d15779" providerId="LiveId" clId="{1588077D-32BF-4F81-B888-972D95A340A3}" dt="2021-11-03T19:03:07.194" v="218" actId="478"/>
          <ac:spMkLst>
            <pc:docMk/>
            <pc:sldMk cId="2485265189" sldId="281"/>
            <ac:spMk id="7" creationId="{996844F8-D933-486D-AB0B-914EE1D321E6}"/>
          </ac:spMkLst>
        </pc:spChg>
        <pc:spChg chg="del">
          <ac:chgData name="ZHU JUNSHENG" userId="0014229c37d15779" providerId="LiveId" clId="{1588077D-32BF-4F81-B888-972D95A340A3}" dt="2021-11-03T19:03:07.194" v="218" actId="478"/>
          <ac:spMkLst>
            <pc:docMk/>
            <pc:sldMk cId="2485265189" sldId="281"/>
            <ac:spMk id="14" creationId="{D86BE1CC-67B1-45C4-8337-B1156DC9D52A}"/>
          </ac:spMkLst>
        </pc:spChg>
        <pc:spChg chg="del">
          <ac:chgData name="ZHU JUNSHENG" userId="0014229c37d15779" providerId="LiveId" clId="{1588077D-32BF-4F81-B888-972D95A340A3}" dt="2021-11-03T19:02:51.108" v="217" actId="478"/>
          <ac:spMkLst>
            <pc:docMk/>
            <pc:sldMk cId="2485265189" sldId="281"/>
            <ac:spMk id="15" creationId="{54EE30BB-CC70-4DB0-BFBC-01438EA9516A}"/>
          </ac:spMkLst>
        </pc:spChg>
        <pc:picChg chg="del">
          <ac:chgData name="ZHU JUNSHENG" userId="0014229c37d15779" providerId="LiveId" clId="{1588077D-32BF-4F81-B888-972D95A340A3}" dt="2021-11-03T19:03:08.579" v="219" actId="478"/>
          <ac:picMkLst>
            <pc:docMk/>
            <pc:sldMk cId="2485265189" sldId="281"/>
            <ac:picMk id="10" creationId="{E1494DE2-3417-4C97-9AA1-C8FB10593207}"/>
          </ac:picMkLst>
        </pc:picChg>
      </pc:sldChg>
      <pc:sldChg chg="del">
        <pc:chgData name="ZHU JUNSHENG" userId="0014229c37d15779" providerId="LiveId" clId="{1588077D-32BF-4F81-B888-972D95A340A3}" dt="2021-11-03T20:31:41.257" v="1491" actId="47"/>
        <pc:sldMkLst>
          <pc:docMk/>
          <pc:sldMk cId="217670429" sldId="284"/>
        </pc:sldMkLst>
      </pc:sldChg>
      <pc:sldChg chg="del">
        <pc:chgData name="ZHU JUNSHENG" userId="0014229c37d15779" providerId="LiveId" clId="{1588077D-32BF-4F81-B888-972D95A340A3}" dt="2021-11-03T20:31:37.087" v="1486" actId="47"/>
        <pc:sldMkLst>
          <pc:docMk/>
          <pc:sldMk cId="3240636024" sldId="287"/>
        </pc:sldMkLst>
      </pc:sldChg>
      <pc:sldChg chg="del">
        <pc:chgData name="ZHU JUNSHENG" userId="0014229c37d15779" providerId="LiveId" clId="{1588077D-32BF-4F81-B888-972D95A340A3}" dt="2021-11-03T20:31:39.828" v="1489" actId="47"/>
        <pc:sldMkLst>
          <pc:docMk/>
          <pc:sldMk cId="1864905846" sldId="295"/>
        </pc:sldMkLst>
      </pc:sldChg>
      <pc:sldChg chg="del">
        <pc:chgData name="ZHU JUNSHENG" userId="0014229c37d15779" providerId="LiveId" clId="{1588077D-32BF-4F81-B888-972D95A340A3}" dt="2021-11-03T20:31:34.979" v="1485" actId="47"/>
        <pc:sldMkLst>
          <pc:docMk/>
          <pc:sldMk cId="2547620872" sldId="297"/>
        </pc:sldMkLst>
      </pc:sldChg>
      <pc:sldChg chg="del">
        <pc:chgData name="ZHU JUNSHENG" userId="0014229c37d15779" providerId="LiveId" clId="{1588077D-32BF-4F81-B888-972D95A340A3}" dt="2021-11-03T20:31:38.536" v="1487" actId="47"/>
        <pc:sldMkLst>
          <pc:docMk/>
          <pc:sldMk cId="2756645444" sldId="298"/>
        </pc:sldMkLst>
      </pc:sldChg>
      <pc:sldChg chg="del">
        <pc:chgData name="ZHU JUNSHENG" userId="0014229c37d15779" providerId="LiveId" clId="{1588077D-32BF-4F81-B888-972D95A340A3}" dt="2021-11-03T20:31:45.687" v="1498" actId="47"/>
        <pc:sldMkLst>
          <pc:docMk/>
          <pc:sldMk cId="164329139" sldId="301"/>
        </pc:sldMkLst>
      </pc:sldChg>
      <pc:sldChg chg="del">
        <pc:chgData name="ZHU JUNSHENG" userId="0014229c37d15779" providerId="LiveId" clId="{1588077D-32BF-4F81-B888-972D95A340A3}" dt="2021-11-03T20:31:48.594" v="1500" actId="47"/>
        <pc:sldMkLst>
          <pc:docMk/>
          <pc:sldMk cId="829391221" sldId="302"/>
        </pc:sldMkLst>
      </pc:sldChg>
      <pc:sldChg chg="del">
        <pc:chgData name="ZHU JUNSHENG" userId="0014229c37d15779" providerId="LiveId" clId="{1588077D-32BF-4F81-B888-972D95A340A3}" dt="2021-11-03T20:31:51.665" v="1505" actId="47"/>
        <pc:sldMkLst>
          <pc:docMk/>
          <pc:sldMk cId="1062374137" sldId="303"/>
        </pc:sldMkLst>
      </pc:sldChg>
      <pc:sldChg chg="del">
        <pc:chgData name="ZHU JUNSHENG" userId="0014229c37d15779" providerId="LiveId" clId="{1588077D-32BF-4F81-B888-972D95A340A3}" dt="2021-11-03T20:31:25.038" v="1469" actId="47"/>
        <pc:sldMkLst>
          <pc:docMk/>
          <pc:sldMk cId="1807699936" sldId="304"/>
        </pc:sldMkLst>
      </pc:sldChg>
      <pc:sldChg chg="del">
        <pc:chgData name="ZHU JUNSHENG" userId="0014229c37d15779" providerId="LiveId" clId="{1588077D-32BF-4F81-B888-972D95A340A3}" dt="2021-11-03T20:31:25.996" v="1470" actId="47"/>
        <pc:sldMkLst>
          <pc:docMk/>
          <pc:sldMk cId="653728417" sldId="305"/>
        </pc:sldMkLst>
      </pc:sldChg>
      <pc:sldChg chg="del">
        <pc:chgData name="ZHU JUNSHENG" userId="0014229c37d15779" providerId="LiveId" clId="{1588077D-32BF-4F81-B888-972D95A340A3}" dt="2021-11-03T20:31:27.676" v="1473" actId="47"/>
        <pc:sldMkLst>
          <pc:docMk/>
          <pc:sldMk cId="2366701590" sldId="306"/>
        </pc:sldMkLst>
      </pc:sldChg>
      <pc:sldChg chg="del ord">
        <pc:chgData name="ZHU JUNSHENG" userId="0014229c37d15779" providerId="LiveId" clId="{1588077D-32BF-4F81-B888-972D95A340A3}" dt="2021-11-03T20:31:43.748" v="1495" actId="47"/>
        <pc:sldMkLst>
          <pc:docMk/>
          <pc:sldMk cId="179619116" sldId="309"/>
        </pc:sldMkLst>
      </pc:sldChg>
      <pc:sldChg chg="del">
        <pc:chgData name="ZHU JUNSHENG" userId="0014229c37d15779" providerId="LiveId" clId="{1588077D-32BF-4F81-B888-972D95A340A3}" dt="2021-11-03T20:31:44.230" v="1496" actId="47"/>
        <pc:sldMkLst>
          <pc:docMk/>
          <pc:sldMk cId="3017376725" sldId="310"/>
        </pc:sldMkLst>
      </pc:sldChg>
      <pc:sldChg chg="del">
        <pc:chgData name="ZHU JUNSHENG" userId="0014229c37d15779" providerId="LiveId" clId="{1588077D-32BF-4F81-B888-972D95A340A3}" dt="2021-11-03T20:31:33.437" v="1482" actId="47"/>
        <pc:sldMkLst>
          <pc:docMk/>
          <pc:sldMk cId="688637331" sldId="311"/>
        </pc:sldMkLst>
      </pc:sldChg>
      <pc:sldChg chg="del">
        <pc:chgData name="ZHU JUNSHENG" userId="0014229c37d15779" providerId="LiveId" clId="{1588077D-32BF-4F81-B888-972D95A340A3}" dt="2021-11-03T20:31:30.129" v="1477" actId="47"/>
        <pc:sldMkLst>
          <pc:docMk/>
          <pc:sldMk cId="1725548504" sldId="312"/>
        </pc:sldMkLst>
      </pc:sldChg>
      <pc:sldChg chg="del">
        <pc:chgData name="ZHU JUNSHENG" userId="0014229c37d15779" providerId="LiveId" clId="{1588077D-32BF-4F81-B888-972D95A340A3}" dt="2021-11-03T20:31:50.852" v="1504" actId="47"/>
        <pc:sldMkLst>
          <pc:docMk/>
          <pc:sldMk cId="3626000271" sldId="313"/>
        </pc:sldMkLst>
      </pc:sldChg>
      <pc:sldChg chg="del">
        <pc:chgData name="ZHU JUNSHENG" userId="0014229c37d15779" providerId="LiveId" clId="{1588077D-32BF-4F81-B888-972D95A340A3}" dt="2021-11-03T20:31:48.026" v="1499" actId="47"/>
        <pc:sldMkLst>
          <pc:docMk/>
          <pc:sldMk cId="653652601" sldId="314"/>
        </pc:sldMkLst>
      </pc:sldChg>
      <pc:sldChg chg="del">
        <pc:chgData name="ZHU JUNSHENG" userId="0014229c37d15779" providerId="LiveId" clId="{1588077D-32BF-4F81-B888-972D95A340A3}" dt="2021-11-03T20:31:48.938" v="1501" actId="47"/>
        <pc:sldMkLst>
          <pc:docMk/>
          <pc:sldMk cId="851355185" sldId="315"/>
        </pc:sldMkLst>
      </pc:sldChg>
      <pc:sldChg chg="del">
        <pc:chgData name="ZHU JUNSHENG" userId="0014229c37d15779" providerId="LiveId" clId="{1588077D-32BF-4F81-B888-972D95A340A3}" dt="2021-11-03T20:31:26.939" v="1472" actId="47"/>
        <pc:sldMkLst>
          <pc:docMk/>
          <pc:sldMk cId="1701725360" sldId="316"/>
        </pc:sldMkLst>
      </pc:sldChg>
      <pc:sldChg chg="del">
        <pc:chgData name="ZHU JUNSHENG" userId="0014229c37d15779" providerId="LiveId" clId="{1588077D-32BF-4F81-B888-972D95A340A3}" dt="2021-11-03T18:09:19.687" v="2" actId="47"/>
        <pc:sldMkLst>
          <pc:docMk/>
          <pc:sldMk cId="228486068" sldId="318"/>
        </pc:sldMkLst>
      </pc:sldChg>
      <pc:sldChg chg="del">
        <pc:chgData name="ZHU JUNSHENG" userId="0014229c37d15779" providerId="LiveId" clId="{1588077D-32BF-4F81-B888-972D95A340A3}" dt="2021-11-03T20:31:29.087" v="1475" actId="47"/>
        <pc:sldMkLst>
          <pc:docMk/>
          <pc:sldMk cId="1569505804" sldId="319"/>
        </pc:sldMkLst>
      </pc:sldChg>
      <pc:sldChg chg="del">
        <pc:chgData name="ZHU JUNSHENG" userId="0014229c37d15779" providerId="LiveId" clId="{1588077D-32BF-4F81-B888-972D95A340A3}" dt="2021-11-03T20:31:32.046" v="1479" actId="47"/>
        <pc:sldMkLst>
          <pc:docMk/>
          <pc:sldMk cId="4265926361" sldId="320"/>
        </pc:sldMkLst>
      </pc:sldChg>
      <pc:sldChg chg="del">
        <pc:chgData name="ZHU JUNSHENG" userId="0014229c37d15779" providerId="LiveId" clId="{1588077D-32BF-4F81-B888-972D95A340A3}" dt="2021-11-03T20:31:34.407" v="1484" actId="47"/>
        <pc:sldMkLst>
          <pc:docMk/>
          <pc:sldMk cId="764304116" sldId="321"/>
        </pc:sldMkLst>
      </pc:sldChg>
      <pc:sldChg chg="del">
        <pc:chgData name="ZHU JUNSHENG" userId="0014229c37d15779" providerId="LiveId" clId="{1588077D-32BF-4F81-B888-972D95A340A3}" dt="2021-11-03T20:31:40.628" v="1490" actId="47"/>
        <pc:sldMkLst>
          <pc:docMk/>
          <pc:sldMk cId="842246575" sldId="322"/>
        </pc:sldMkLst>
      </pc:sldChg>
      <pc:sldChg chg="del">
        <pc:chgData name="ZHU JUNSHENG" userId="0014229c37d15779" providerId="LiveId" clId="{1588077D-32BF-4F81-B888-972D95A340A3}" dt="2021-11-03T20:31:45.116" v="1497" actId="47"/>
        <pc:sldMkLst>
          <pc:docMk/>
          <pc:sldMk cId="2503544632" sldId="323"/>
        </pc:sldMkLst>
      </pc:sldChg>
      <pc:sldChg chg="del">
        <pc:chgData name="ZHU JUNSHENG" userId="0014229c37d15779" providerId="LiveId" clId="{1588077D-32BF-4F81-B888-972D95A340A3}" dt="2021-11-03T20:31:49.710" v="1502" actId="47"/>
        <pc:sldMkLst>
          <pc:docMk/>
          <pc:sldMk cId="4194029554" sldId="324"/>
        </pc:sldMkLst>
      </pc:sldChg>
      <pc:sldChg chg="del">
        <pc:chgData name="ZHU JUNSHENG" userId="0014229c37d15779" providerId="LiveId" clId="{1588077D-32BF-4F81-B888-972D95A340A3}" dt="2021-11-03T20:31:50.268" v="1503" actId="47"/>
        <pc:sldMkLst>
          <pc:docMk/>
          <pc:sldMk cId="3031099086" sldId="326"/>
        </pc:sldMkLst>
      </pc:sldChg>
      <pc:sldChg chg="del">
        <pc:chgData name="ZHU JUNSHENG" userId="0014229c37d15779" providerId="LiveId" clId="{1588077D-32BF-4F81-B888-972D95A340A3}" dt="2021-11-03T20:31:42.200" v="1492" actId="47"/>
        <pc:sldMkLst>
          <pc:docMk/>
          <pc:sldMk cId="1040776733" sldId="327"/>
        </pc:sldMkLst>
      </pc:sldChg>
      <pc:sldChg chg="del">
        <pc:chgData name="ZHU JUNSHENG" userId="0014229c37d15779" providerId="LiveId" clId="{1588077D-32BF-4F81-B888-972D95A340A3}" dt="2021-11-03T20:31:42.706" v="1493" actId="47"/>
        <pc:sldMkLst>
          <pc:docMk/>
          <pc:sldMk cId="4175092667" sldId="328"/>
        </pc:sldMkLst>
      </pc:sldChg>
      <pc:sldChg chg="del">
        <pc:chgData name="ZHU JUNSHENG" userId="0014229c37d15779" providerId="LiveId" clId="{1588077D-32BF-4F81-B888-972D95A340A3}" dt="2021-11-03T20:31:43.228" v="1494" actId="47"/>
        <pc:sldMkLst>
          <pc:docMk/>
          <pc:sldMk cId="651648306" sldId="329"/>
        </pc:sldMkLst>
      </pc:sldChg>
      <pc:sldChg chg="add del">
        <pc:chgData name="ZHU JUNSHENG" userId="0014229c37d15779" providerId="LiveId" clId="{1588077D-32BF-4F81-B888-972D95A340A3}" dt="2021-11-03T20:31:22.851" v="1466" actId="47"/>
        <pc:sldMkLst>
          <pc:docMk/>
          <pc:sldMk cId="666040219" sldId="330"/>
        </pc:sldMkLst>
      </pc:sldChg>
      <pc:sldChg chg="delSp modSp add del mod">
        <pc:chgData name="ZHU JUNSHENG" userId="0014229c37d15779" providerId="LiveId" clId="{1588077D-32BF-4F81-B888-972D95A340A3}" dt="2021-11-03T20:31:19.656" v="1463" actId="47"/>
        <pc:sldMkLst>
          <pc:docMk/>
          <pc:sldMk cId="2375115608" sldId="331"/>
        </pc:sldMkLst>
        <pc:spChg chg="mod">
          <ac:chgData name="ZHU JUNSHENG" userId="0014229c37d15779" providerId="LiveId" clId="{1588077D-32BF-4F81-B888-972D95A340A3}" dt="2021-11-03T18:12:40.981" v="60" actId="20577"/>
          <ac:spMkLst>
            <pc:docMk/>
            <pc:sldMk cId="2375115608" sldId="331"/>
            <ac:spMk id="11" creationId="{54870691-76D5-435C-AB45-85BC97F0F1E1}"/>
          </ac:spMkLst>
        </pc:spChg>
        <pc:picChg chg="del">
          <ac:chgData name="ZHU JUNSHENG" userId="0014229c37d15779" providerId="LiveId" clId="{1588077D-32BF-4F81-B888-972D95A340A3}" dt="2021-11-03T18:12:50.714" v="61" actId="478"/>
          <ac:picMkLst>
            <pc:docMk/>
            <pc:sldMk cId="2375115608" sldId="331"/>
            <ac:picMk id="3" creationId="{92FD4D84-3F94-4A80-982A-68FDAFA1157D}"/>
          </ac:picMkLst>
        </pc:picChg>
      </pc:sldChg>
      <pc:sldChg chg="add del">
        <pc:chgData name="ZHU JUNSHENG" userId="0014229c37d15779" providerId="LiveId" clId="{1588077D-32BF-4F81-B888-972D95A340A3}" dt="2021-11-03T20:31:20.971" v="1464" actId="47"/>
        <pc:sldMkLst>
          <pc:docMk/>
          <pc:sldMk cId="3183568020" sldId="332"/>
        </pc:sldMkLst>
      </pc:sldChg>
      <pc:sldChg chg="add del">
        <pc:chgData name="ZHU JUNSHENG" userId="0014229c37d15779" providerId="LiveId" clId="{1588077D-32BF-4F81-B888-972D95A340A3}" dt="2021-11-03T20:31:22.033" v="1465" actId="47"/>
        <pc:sldMkLst>
          <pc:docMk/>
          <pc:sldMk cId="1053902862" sldId="333"/>
        </pc:sldMkLst>
      </pc:sldChg>
      <pc:sldChg chg="addSp delSp modSp add mod">
        <pc:chgData name="ZHU JUNSHENG" userId="0014229c37d15779" providerId="LiveId" clId="{1588077D-32BF-4F81-B888-972D95A340A3}" dt="2021-11-03T20:33:09.785" v="1510" actId="1076"/>
        <pc:sldMkLst>
          <pc:docMk/>
          <pc:sldMk cId="1544719079" sldId="334"/>
        </pc:sldMkLst>
        <pc:spChg chg="mod">
          <ac:chgData name="ZHU JUNSHENG" userId="0014229c37d15779" providerId="LiveId" clId="{1588077D-32BF-4F81-B888-972D95A340A3}" dt="2021-11-03T20:33:09.785" v="1510" actId="1076"/>
          <ac:spMkLst>
            <pc:docMk/>
            <pc:sldMk cId="1544719079" sldId="334"/>
            <ac:spMk id="4" creationId="{3B9F1421-1A0E-4EFE-82B3-A6A4F1D2A0A4}"/>
          </ac:spMkLst>
        </pc:spChg>
        <pc:spChg chg="mod">
          <ac:chgData name="ZHU JUNSHENG" userId="0014229c37d15779" providerId="LiveId" clId="{1588077D-32BF-4F81-B888-972D95A340A3}" dt="2021-11-03T20:33:09.785" v="1510" actId="1076"/>
          <ac:spMkLst>
            <pc:docMk/>
            <pc:sldMk cId="1544719079" sldId="334"/>
            <ac:spMk id="5" creationId="{9A7D5756-280B-4939-B725-C2CBC0B14DA6}"/>
          </ac:spMkLst>
        </pc:spChg>
        <pc:spChg chg="mod">
          <ac:chgData name="ZHU JUNSHENG" userId="0014229c37d15779" providerId="LiveId" clId="{1588077D-32BF-4F81-B888-972D95A340A3}" dt="2021-11-03T20:33:09.785" v="1510" actId="1076"/>
          <ac:spMkLst>
            <pc:docMk/>
            <pc:sldMk cId="1544719079" sldId="334"/>
            <ac:spMk id="6" creationId="{420839D0-5108-4F40-B6D1-EEC2FE3458F4}"/>
          </ac:spMkLst>
        </pc:spChg>
        <pc:spChg chg="mod">
          <ac:chgData name="ZHU JUNSHENG" userId="0014229c37d15779" providerId="LiveId" clId="{1588077D-32BF-4F81-B888-972D95A340A3}" dt="2021-11-03T20:33:09.785" v="1510" actId="1076"/>
          <ac:spMkLst>
            <pc:docMk/>
            <pc:sldMk cId="1544719079" sldId="334"/>
            <ac:spMk id="7" creationId="{D8041EC0-5566-4BF4-9894-331405F3E93A}"/>
          </ac:spMkLst>
        </pc:spChg>
        <pc:spChg chg="mod">
          <ac:chgData name="ZHU JUNSHENG" userId="0014229c37d15779" providerId="LiveId" clId="{1588077D-32BF-4F81-B888-972D95A340A3}" dt="2021-11-03T20:33:09.785" v="1510" actId="1076"/>
          <ac:spMkLst>
            <pc:docMk/>
            <pc:sldMk cId="1544719079" sldId="334"/>
            <ac:spMk id="8" creationId="{343853B6-5A95-4380-B6EB-917034FA5F88}"/>
          </ac:spMkLst>
        </pc:spChg>
        <pc:spChg chg="mod">
          <ac:chgData name="ZHU JUNSHENG" userId="0014229c37d15779" providerId="LiveId" clId="{1588077D-32BF-4F81-B888-972D95A340A3}" dt="2021-11-03T18:57:41.775" v="169" actId="1076"/>
          <ac:spMkLst>
            <pc:docMk/>
            <pc:sldMk cId="1544719079" sldId="334"/>
            <ac:spMk id="9" creationId="{998BB78D-4762-4D5C-AB9E-EA296F7EFFD9}"/>
          </ac:spMkLst>
        </pc:spChg>
        <pc:spChg chg="mod">
          <ac:chgData name="ZHU JUNSHENG" userId="0014229c37d15779" providerId="LiveId" clId="{1588077D-32BF-4F81-B888-972D95A340A3}" dt="2021-11-03T18:57:38.300" v="168" actId="1076"/>
          <ac:spMkLst>
            <pc:docMk/>
            <pc:sldMk cId="1544719079" sldId="334"/>
            <ac:spMk id="10" creationId="{B107F560-25AB-4C19-9BCE-8735EA244CDC}"/>
          </ac:spMkLst>
        </pc:spChg>
        <pc:spChg chg="mod">
          <ac:chgData name="ZHU JUNSHENG" userId="0014229c37d15779" providerId="LiveId" clId="{1588077D-32BF-4F81-B888-972D95A340A3}" dt="2021-11-03T20:33:09.785" v="1510" actId="1076"/>
          <ac:spMkLst>
            <pc:docMk/>
            <pc:sldMk cId="1544719079" sldId="334"/>
            <ac:spMk id="11" creationId="{BD0B30FB-7FE1-473C-A88F-BCE01C1AC037}"/>
          </ac:spMkLst>
        </pc:spChg>
        <pc:spChg chg="del">
          <ac:chgData name="ZHU JUNSHENG" userId="0014229c37d15779" providerId="LiveId" clId="{1588077D-32BF-4F81-B888-972D95A340A3}" dt="2021-11-03T18:52:23.004" v="67" actId="478"/>
          <ac:spMkLst>
            <pc:docMk/>
            <pc:sldMk cId="1544719079" sldId="334"/>
            <ac:spMk id="12" creationId="{1A0473B1-E46B-4E5F-83B2-594D57CAFC12}"/>
          </ac:spMkLst>
        </pc:spChg>
        <pc:spChg chg="del">
          <ac:chgData name="ZHU JUNSHENG" userId="0014229c37d15779" providerId="LiveId" clId="{1588077D-32BF-4F81-B888-972D95A340A3}" dt="2021-11-03T18:52:23.004" v="67" actId="478"/>
          <ac:spMkLst>
            <pc:docMk/>
            <pc:sldMk cId="1544719079" sldId="334"/>
            <ac:spMk id="13" creationId="{250EA2FF-4224-49F1-8B77-CCF1D118ABEA}"/>
          </ac:spMkLst>
        </pc:spChg>
        <pc:spChg chg="del mod">
          <ac:chgData name="ZHU JUNSHENG" userId="0014229c37d15779" providerId="LiveId" clId="{1588077D-32BF-4F81-B888-972D95A340A3}" dt="2021-11-03T18:52:57.254" v="73" actId="478"/>
          <ac:spMkLst>
            <pc:docMk/>
            <pc:sldMk cId="1544719079" sldId="334"/>
            <ac:spMk id="14" creationId="{A4700409-1473-4B1D-AD54-275EF6A1D1BD}"/>
          </ac:spMkLst>
        </pc:spChg>
        <pc:spChg chg="del">
          <ac:chgData name="ZHU JUNSHENG" userId="0014229c37d15779" providerId="LiveId" clId="{1588077D-32BF-4F81-B888-972D95A340A3}" dt="2021-11-03T18:52:57.254" v="73" actId="478"/>
          <ac:spMkLst>
            <pc:docMk/>
            <pc:sldMk cId="1544719079" sldId="334"/>
            <ac:spMk id="15" creationId="{F7D8191F-A141-4CAB-B32A-DBFF65261F89}"/>
          </ac:spMkLst>
        </pc:spChg>
        <pc:spChg chg="del">
          <ac:chgData name="ZHU JUNSHENG" userId="0014229c37d15779" providerId="LiveId" clId="{1588077D-32BF-4F81-B888-972D95A340A3}" dt="2021-11-03T18:52:34.376" v="69" actId="478"/>
          <ac:spMkLst>
            <pc:docMk/>
            <pc:sldMk cId="1544719079" sldId="334"/>
            <ac:spMk id="16" creationId="{6E5CF51F-30B0-4872-9575-F84E01B900DD}"/>
          </ac:spMkLst>
        </pc:spChg>
        <pc:spChg chg="del">
          <ac:chgData name="ZHU JUNSHENG" userId="0014229c37d15779" providerId="LiveId" clId="{1588077D-32BF-4F81-B888-972D95A340A3}" dt="2021-11-03T18:52:34.376" v="69" actId="478"/>
          <ac:spMkLst>
            <pc:docMk/>
            <pc:sldMk cId="1544719079" sldId="334"/>
            <ac:spMk id="18" creationId="{9DA71151-8062-40AD-B0C8-1CF6F05A8CA4}"/>
          </ac:spMkLst>
        </pc:spChg>
        <pc:spChg chg="del">
          <ac:chgData name="ZHU JUNSHENG" userId="0014229c37d15779" providerId="LiveId" clId="{1588077D-32BF-4F81-B888-972D95A340A3}" dt="2021-11-03T18:52:23.004" v="67" actId="478"/>
          <ac:spMkLst>
            <pc:docMk/>
            <pc:sldMk cId="1544719079" sldId="334"/>
            <ac:spMk id="19" creationId="{7BE1709B-F23F-4007-A331-69AC7501A67B}"/>
          </ac:spMkLst>
        </pc:spChg>
        <pc:spChg chg="del mod">
          <ac:chgData name="ZHU JUNSHENG" userId="0014229c37d15779" providerId="LiveId" clId="{1588077D-32BF-4F81-B888-972D95A340A3}" dt="2021-11-03T18:52:57.254" v="73" actId="478"/>
          <ac:spMkLst>
            <pc:docMk/>
            <pc:sldMk cId="1544719079" sldId="334"/>
            <ac:spMk id="20" creationId="{E3B11155-703A-4B14-8477-A75BEEFA54A2}"/>
          </ac:spMkLst>
        </pc:spChg>
        <pc:spChg chg="del">
          <ac:chgData name="ZHU JUNSHENG" userId="0014229c37d15779" providerId="LiveId" clId="{1588077D-32BF-4F81-B888-972D95A340A3}" dt="2021-11-03T18:52:57.254" v="73" actId="478"/>
          <ac:spMkLst>
            <pc:docMk/>
            <pc:sldMk cId="1544719079" sldId="334"/>
            <ac:spMk id="21" creationId="{07B64697-8409-4AE0-9497-CF5A500BC798}"/>
          </ac:spMkLst>
        </pc:spChg>
        <pc:spChg chg="del">
          <ac:chgData name="ZHU JUNSHENG" userId="0014229c37d15779" providerId="LiveId" clId="{1588077D-32BF-4F81-B888-972D95A340A3}" dt="2021-11-03T18:52:34.376" v="69" actId="478"/>
          <ac:spMkLst>
            <pc:docMk/>
            <pc:sldMk cId="1544719079" sldId="334"/>
            <ac:spMk id="22" creationId="{91044FB4-3020-4A3C-A6D5-C2571B34D785}"/>
          </ac:spMkLst>
        </pc:spChg>
        <pc:spChg chg="del">
          <ac:chgData name="ZHU JUNSHENG" userId="0014229c37d15779" providerId="LiveId" clId="{1588077D-32BF-4F81-B888-972D95A340A3}" dt="2021-11-03T18:52:57.254" v="73" actId="478"/>
          <ac:spMkLst>
            <pc:docMk/>
            <pc:sldMk cId="1544719079" sldId="334"/>
            <ac:spMk id="23" creationId="{27BF664C-CA6E-4458-A6AC-13E6AEAEFB05}"/>
          </ac:spMkLst>
        </pc:spChg>
        <pc:spChg chg="del">
          <ac:chgData name="ZHU JUNSHENG" userId="0014229c37d15779" providerId="LiveId" clId="{1588077D-32BF-4F81-B888-972D95A340A3}" dt="2021-11-03T18:52:57.254" v="73" actId="478"/>
          <ac:spMkLst>
            <pc:docMk/>
            <pc:sldMk cId="1544719079" sldId="334"/>
            <ac:spMk id="24" creationId="{5225D6C5-F29F-459E-BA82-242889BEC12F}"/>
          </ac:spMkLst>
        </pc:spChg>
        <pc:spChg chg="add del mod">
          <ac:chgData name="ZHU JUNSHENG" userId="0014229c37d15779" providerId="LiveId" clId="{1588077D-32BF-4F81-B888-972D95A340A3}" dt="2021-11-03T20:33:03.705" v="1509" actId="478"/>
          <ac:spMkLst>
            <pc:docMk/>
            <pc:sldMk cId="1544719079" sldId="334"/>
            <ac:spMk id="25" creationId="{13AF9EEC-126E-4D47-A34E-9899BA62F764}"/>
          </ac:spMkLst>
        </pc:spChg>
        <pc:spChg chg="add del mod">
          <ac:chgData name="ZHU JUNSHENG" userId="0014229c37d15779" providerId="LiveId" clId="{1588077D-32BF-4F81-B888-972D95A340A3}" dt="2021-11-03T20:33:01.366" v="1508" actId="478"/>
          <ac:spMkLst>
            <pc:docMk/>
            <pc:sldMk cId="1544719079" sldId="334"/>
            <ac:spMk id="26" creationId="{DD11AD99-A93A-427A-BC13-9B831ECA0B99}"/>
          </ac:spMkLst>
        </pc:spChg>
      </pc:sldChg>
      <pc:sldChg chg="addSp delSp modSp add mod ord">
        <pc:chgData name="ZHU JUNSHENG" userId="0014229c37d15779" providerId="LiveId" clId="{1588077D-32BF-4F81-B888-972D95A340A3}" dt="2021-11-03T19:04:59.134" v="228"/>
        <pc:sldMkLst>
          <pc:docMk/>
          <pc:sldMk cId="1581583011" sldId="335"/>
        </pc:sldMkLst>
        <pc:spChg chg="add mod">
          <ac:chgData name="ZHU JUNSHENG" userId="0014229c37d15779" providerId="LiveId" clId="{1588077D-32BF-4F81-B888-972D95A340A3}" dt="2021-11-03T19:00:49.187" v="196" actId="1076"/>
          <ac:spMkLst>
            <pc:docMk/>
            <pc:sldMk cId="1581583011" sldId="335"/>
            <ac:spMk id="5" creationId="{84FB069F-F3C9-4B74-8DD6-C7A58F627E4E}"/>
          </ac:spMkLst>
        </pc:spChg>
        <pc:spChg chg="add mod">
          <ac:chgData name="ZHU JUNSHENG" userId="0014229c37d15779" providerId="LiveId" clId="{1588077D-32BF-4F81-B888-972D95A340A3}" dt="2021-11-03T19:03:31.798" v="222" actId="1076"/>
          <ac:spMkLst>
            <pc:docMk/>
            <pc:sldMk cId="1581583011" sldId="335"/>
            <ac:spMk id="6" creationId="{2A58BDBF-97B6-40FA-ACAC-791F85581D20}"/>
          </ac:spMkLst>
        </pc:spChg>
        <pc:spChg chg="add mod">
          <ac:chgData name="ZHU JUNSHENG" userId="0014229c37d15779" providerId="LiveId" clId="{1588077D-32BF-4F81-B888-972D95A340A3}" dt="2021-11-03T19:03:31.798" v="222" actId="1076"/>
          <ac:spMkLst>
            <pc:docMk/>
            <pc:sldMk cId="1581583011" sldId="335"/>
            <ac:spMk id="7" creationId="{B58D5F88-2445-4A97-AF19-D9798A5FF3D4}"/>
          </ac:spMkLst>
        </pc:spChg>
        <pc:spChg chg="del mod">
          <ac:chgData name="ZHU JUNSHENG" userId="0014229c37d15779" providerId="LiveId" clId="{1588077D-32BF-4F81-B888-972D95A340A3}" dt="2021-11-03T19:00:42.172" v="194" actId="478"/>
          <ac:spMkLst>
            <pc:docMk/>
            <pc:sldMk cId="1581583011" sldId="335"/>
            <ac:spMk id="11" creationId="{54870691-76D5-435C-AB45-85BC97F0F1E1}"/>
          </ac:spMkLst>
        </pc:spChg>
        <pc:spChg chg="add mod">
          <ac:chgData name="ZHU JUNSHENG" userId="0014229c37d15779" providerId="LiveId" clId="{1588077D-32BF-4F81-B888-972D95A340A3}" dt="2021-11-03T19:03:31.798" v="222" actId="1076"/>
          <ac:spMkLst>
            <pc:docMk/>
            <pc:sldMk cId="1581583011" sldId="335"/>
            <ac:spMk id="12" creationId="{5602B0C4-754E-4CA5-B1EA-93A22684EB18}"/>
          </ac:spMkLst>
        </pc:spChg>
        <pc:spChg chg="add mod">
          <ac:chgData name="ZHU JUNSHENG" userId="0014229c37d15779" providerId="LiveId" clId="{1588077D-32BF-4F81-B888-972D95A340A3}" dt="2021-11-03T19:03:31.798" v="222" actId="1076"/>
          <ac:spMkLst>
            <pc:docMk/>
            <pc:sldMk cId="1581583011" sldId="335"/>
            <ac:spMk id="13" creationId="{84420E08-5058-4A03-9643-0922F3DBFA12}"/>
          </ac:spMkLst>
        </pc:spChg>
        <pc:picChg chg="del mod">
          <ac:chgData name="ZHU JUNSHENG" userId="0014229c37d15779" providerId="LiveId" clId="{1588077D-32BF-4F81-B888-972D95A340A3}" dt="2021-11-03T18:59:42.877" v="177" actId="478"/>
          <ac:picMkLst>
            <pc:docMk/>
            <pc:sldMk cId="1581583011" sldId="335"/>
            <ac:picMk id="3" creationId="{92FD4D84-3F94-4A80-982A-68FDAFA1157D}"/>
          </ac:picMkLst>
        </pc:picChg>
        <pc:picChg chg="add mod">
          <ac:chgData name="ZHU JUNSHENG" userId="0014229c37d15779" providerId="LiveId" clId="{1588077D-32BF-4F81-B888-972D95A340A3}" dt="2021-11-03T19:03:31.798" v="222" actId="1076"/>
          <ac:picMkLst>
            <pc:docMk/>
            <pc:sldMk cId="1581583011" sldId="335"/>
            <ac:picMk id="8" creationId="{E43E4AC5-B6A6-4400-9282-614760BEC896}"/>
          </ac:picMkLst>
        </pc:picChg>
        <pc:picChg chg="add mod">
          <ac:chgData name="ZHU JUNSHENG" userId="0014229c37d15779" providerId="LiveId" clId="{1588077D-32BF-4F81-B888-972D95A340A3}" dt="2021-11-03T19:03:31.798" v="222" actId="1076"/>
          <ac:picMkLst>
            <pc:docMk/>
            <pc:sldMk cId="1581583011" sldId="335"/>
            <ac:picMk id="10" creationId="{F05DB7D3-95FA-42B0-8BFA-32A012B5A60C}"/>
          </ac:picMkLst>
        </pc:picChg>
      </pc:sldChg>
      <pc:sldChg chg="addSp delSp modSp add mod">
        <pc:chgData name="ZHU JUNSHENG" userId="0014229c37d15779" providerId="LiveId" clId="{1588077D-32BF-4F81-B888-972D95A340A3}" dt="2021-11-03T21:08:48.070" v="2054" actId="20577"/>
        <pc:sldMkLst>
          <pc:docMk/>
          <pc:sldMk cId="241832349" sldId="336"/>
        </pc:sldMkLst>
        <pc:spChg chg="add mod">
          <ac:chgData name="ZHU JUNSHENG" userId="0014229c37d15779" providerId="LiveId" clId="{1588077D-32BF-4F81-B888-972D95A340A3}" dt="2021-11-03T19:01:06.212" v="200" actId="1076"/>
          <ac:spMkLst>
            <pc:docMk/>
            <pc:sldMk cId="241832349" sldId="336"/>
            <ac:spMk id="5" creationId="{8FCF983F-C03C-4660-A7BF-546CB619A386}"/>
          </ac:spMkLst>
        </pc:spChg>
        <pc:spChg chg="add mod">
          <ac:chgData name="ZHU JUNSHENG" userId="0014229c37d15779" providerId="LiveId" clId="{1588077D-32BF-4F81-B888-972D95A340A3}" dt="2021-11-03T19:14:27.628" v="302" actId="20577"/>
          <ac:spMkLst>
            <pc:docMk/>
            <pc:sldMk cId="241832349" sldId="336"/>
            <ac:spMk id="6" creationId="{AF78073F-A301-4315-8749-D211A8EF8242}"/>
          </ac:spMkLst>
        </pc:spChg>
        <pc:spChg chg="add mod">
          <ac:chgData name="ZHU JUNSHENG" userId="0014229c37d15779" providerId="LiveId" clId="{1588077D-32BF-4F81-B888-972D95A340A3}" dt="2021-11-03T21:08:48.070" v="2054" actId="20577"/>
          <ac:spMkLst>
            <pc:docMk/>
            <pc:sldMk cId="241832349" sldId="336"/>
            <ac:spMk id="7" creationId="{DA9D7CB1-620C-43D5-B67E-712B461ED3CA}"/>
          </ac:spMkLst>
        </pc:spChg>
        <pc:spChg chg="del">
          <ac:chgData name="ZHU JUNSHENG" userId="0014229c37d15779" providerId="LiveId" clId="{1588077D-32BF-4F81-B888-972D95A340A3}" dt="2021-11-03T19:01:01.602" v="198" actId="478"/>
          <ac:spMkLst>
            <pc:docMk/>
            <pc:sldMk cId="241832349" sldId="336"/>
            <ac:spMk id="11" creationId="{54870691-76D5-435C-AB45-85BC97F0F1E1}"/>
          </ac:spMkLst>
        </pc:spChg>
        <pc:picChg chg="del">
          <ac:chgData name="ZHU JUNSHENG" userId="0014229c37d15779" providerId="LiveId" clId="{1588077D-32BF-4F81-B888-972D95A340A3}" dt="2021-11-03T19:00:59.831" v="197" actId="478"/>
          <ac:picMkLst>
            <pc:docMk/>
            <pc:sldMk cId="241832349" sldId="336"/>
            <ac:picMk id="3" creationId="{92FD4D84-3F94-4A80-982A-68FDAFA1157D}"/>
          </ac:picMkLst>
        </pc:picChg>
      </pc:sldChg>
      <pc:sldChg chg="addSp delSp modSp add mod">
        <pc:chgData name="ZHU JUNSHENG" userId="0014229c37d15779" providerId="LiveId" clId="{1588077D-32BF-4F81-B888-972D95A340A3}" dt="2021-11-03T21:32:06.119" v="2256" actId="1076"/>
        <pc:sldMkLst>
          <pc:docMk/>
          <pc:sldMk cId="3177603197" sldId="337"/>
        </pc:sldMkLst>
        <pc:spChg chg="add mod">
          <ac:chgData name="ZHU JUNSHENG" userId="0014229c37d15779" providerId="LiveId" clId="{1588077D-32BF-4F81-B888-972D95A340A3}" dt="2021-11-03T19:01:34.147" v="205" actId="1076"/>
          <ac:spMkLst>
            <pc:docMk/>
            <pc:sldMk cId="3177603197" sldId="337"/>
            <ac:spMk id="5" creationId="{CF109F7E-D028-452B-AEA0-2274F6A3A384}"/>
          </ac:spMkLst>
        </pc:spChg>
        <pc:spChg chg="add mod">
          <ac:chgData name="ZHU JUNSHENG" userId="0014229c37d15779" providerId="LiveId" clId="{1588077D-32BF-4F81-B888-972D95A340A3}" dt="2021-11-03T21:32:06.119" v="2256" actId="1076"/>
          <ac:spMkLst>
            <pc:docMk/>
            <pc:sldMk cId="3177603197" sldId="337"/>
            <ac:spMk id="7" creationId="{137A0BA2-9C84-4065-BECF-EE33AFE25CED}"/>
          </ac:spMkLst>
        </pc:spChg>
        <pc:spChg chg="del">
          <ac:chgData name="ZHU JUNSHENG" userId="0014229c37d15779" providerId="LiveId" clId="{1588077D-32BF-4F81-B888-972D95A340A3}" dt="2021-11-03T19:01:26.813" v="204" actId="478"/>
          <ac:spMkLst>
            <pc:docMk/>
            <pc:sldMk cId="3177603197" sldId="337"/>
            <ac:spMk id="11" creationId="{54870691-76D5-435C-AB45-85BC97F0F1E1}"/>
          </ac:spMkLst>
        </pc:spChg>
        <pc:picChg chg="del mod">
          <ac:chgData name="ZHU JUNSHENG" userId="0014229c37d15779" providerId="LiveId" clId="{1588077D-32BF-4F81-B888-972D95A340A3}" dt="2021-11-03T19:01:08.916" v="202" actId="478"/>
          <ac:picMkLst>
            <pc:docMk/>
            <pc:sldMk cId="3177603197" sldId="337"/>
            <ac:picMk id="3" creationId="{92FD4D84-3F94-4A80-982A-68FDAFA1157D}"/>
          </ac:picMkLst>
        </pc:picChg>
        <pc:picChg chg="add mod">
          <ac:chgData name="ZHU JUNSHENG" userId="0014229c37d15779" providerId="LiveId" clId="{1588077D-32BF-4F81-B888-972D95A340A3}" dt="2021-11-03T19:36:27.594" v="742" actId="14861"/>
          <ac:picMkLst>
            <pc:docMk/>
            <pc:sldMk cId="3177603197" sldId="337"/>
            <ac:picMk id="6" creationId="{AD0E93B1-C716-4347-AF9B-FDEF5064B030}"/>
          </ac:picMkLst>
        </pc:picChg>
      </pc:sldChg>
      <pc:sldChg chg="addSp delSp modSp add mod">
        <pc:chgData name="ZHU JUNSHENG" userId="0014229c37d15779" providerId="LiveId" clId="{1588077D-32BF-4F81-B888-972D95A340A3}" dt="2021-11-03T21:16:49.161" v="2222" actId="22"/>
        <pc:sldMkLst>
          <pc:docMk/>
          <pc:sldMk cId="66901655" sldId="338"/>
        </pc:sldMkLst>
        <pc:spChg chg="add del mod">
          <ac:chgData name="ZHU JUNSHENG" userId="0014229c37d15779" providerId="LiveId" clId="{1588077D-32BF-4F81-B888-972D95A340A3}" dt="2021-11-03T20:33:30.545" v="1513" actId="478"/>
          <ac:spMkLst>
            <pc:docMk/>
            <pc:sldMk cId="66901655" sldId="338"/>
            <ac:spMk id="5" creationId="{530F14B2-73E8-4463-AB7B-3E85C70162B1}"/>
          </ac:spMkLst>
        </pc:spChg>
        <pc:spChg chg="add del">
          <ac:chgData name="ZHU JUNSHENG" userId="0014229c37d15779" providerId="LiveId" clId="{1588077D-32BF-4F81-B888-972D95A340A3}" dt="2021-11-03T21:16:49.161" v="2222" actId="22"/>
          <ac:spMkLst>
            <pc:docMk/>
            <pc:sldMk cId="66901655" sldId="338"/>
            <ac:spMk id="8" creationId="{DFDDC6DC-CCB2-475E-92A4-C6CB360074C4}"/>
          </ac:spMkLst>
        </pc:spChg>
        <pc:spChg chg="mod">
          <ac:chgData name="ZHU JUNSHENG" userId="0014229c37d15779" providerId="LiveId" clId="{1588077D-32BF-4F81-B888-972D95A340A3}" dt="2021-11-03T19:02:40.749" v="216" actId="1076"/>
          <ac:spMkLst>
            <pc:docMk/>
            <pc:sldMk cId="66901655" sldId="338"/>
            <ac:spMk id="9" creationId="{998BB78D-4762-4D5C-AB9E-EA296F7EFFD9}"/>
          </ac:spMkLst>
        </pc:spChg>
        <pc:spChg chg="add del mod">
          <ac:chgData name="ZHU JUNSHENG" userId="0014229c37d15779" providerId="LiveId" clId="{1588077D-32BF-4F81-B888-972D95A340A3}" dt="2021-11-03T20:33:27.915" v="1512"/>
          <ac:spMkLst>
            <pc:docMk/>
            <pc:sldMk cId="66901655" sldId="338"/>
            <ac:spMk id="10" creationId="{B7A77EF6-7AA7-4498-812F-9BB93ED086FB}"/>
          </ac:spMkLst>
        </pc:spChg>
        <pc:spChg chg="del">
          <ac:chgData name="ZHU JUNSHENG" userId="0014229c37d15779" providerId="LiveId" clId="{1588077D-32BF-4F81-B888-972D95A340A3}" dt="2021-11-03T19:02:22.863" v="213" actId="478"/>
          <ac:spMkLst>
            <pc:docMk/>
            <pc:sldMk cId="66901655" sldId="338"/>
            <ac:spMk id="11" creationId="{54870691-76D5-435C-AB45-85BC97F0F1E1}"/>
          </ac:spMkLst>
        </pc:spChg>
        <pc:spChg chg="add mod">
          <ac:chgData name="ZHU JUNSHENG" userId="0014229c37d15779" providerId="LiveId" clId="{1588077D-32BF-4F81-B888-972D95A340A3}" dt="2021-11-03T20:33:32.223" v="1514"/>
          <ac:spMkLst>
            <pc:docMk/>
            <pc:sldMk cId="66901655" sldId="338"/>
            <ac:spMk id="12" creationId="{E644DDCF-7E30-40F3-B9AB-AFA0DF63C629}"/>
          </ac:spMkLst>
        </pc:spChg>
        <pc:picChg chg="del">
          <ac:chgData name="ZHU JUNSHENG" userId="0014229c37d15779" providerId="LiveId" clId="{1588077D-32BF-4F81-B888-972D95A340A3}" dt="2021-11-03T19:02:36.139" v="215" actId="478"/>
          <ac:picMkLst>
            <pc:docMk/>
            <pc:sldMk cId="66901655" sldId="338"/>
            <ac:picMk id="3" creationId="{92FD4D84-3F94-4A80-982A-68FDAFA1157D}"/>
          </ac:picMkLst>
        </pc:picChg>
        <pc:picChg chg="add mod ord">
          <ac:chgData name="ZHU JUNSHENG" userId="0014229c37d15779" providerId="LiveId" clId="{1588077D-32BF-4F81-B888-972D95A340A3}" dt="2021-11-03T20:29:41.620" v="1436" actId="166"/>
          <ac:picMkLst>
            <pc:docMk/>
            <pc:sldMk cId="66901655" sldId="338"/>
            <ac:picMk id="4" creationId="{AA18B4FB-0096-4D8A-8215-1FC698E04B63}"/>
          </ac:picMkLst>
        </pc:picChg>
        <pc:picChg chg="add mod">
          <ac:chgData name="ZHU JUNSHENG" userId="0014229c37d15779" providerId="LiveId" clId="{1588077D-32BF-4F81-B888-972D95A340A3}" dt="2021-11-03T20:30:39.036" v="1458" actId="1076"/>
          <ac:picMkLst>
            <pc:docMk/>
            <pc:sldMk cId="66901655" sldId="338"/>
            <ac:picMk id="7" creationId="{1148116B-A544-463D-826F-5EDD5B6E4C85}"/>
          </ac:picMkLst>
        </pc:picChg>
      </pc:sldChg>
      <pc:sldChg chg="add del">
        <pc:chgData name="ZHU JUNSHENG" userId="0014229c37d15779" providerId="LiveId" clId="{1588077D-32BF-4F81-B888-972D95A340A3}" dt="2021-11-03T19:00:35.805" v="193"/>
        <pc:sldMkLst>
          <pc:docMk/>
          <pc:sldMk cId="1163222644" sldId="339"/>
        </pc:sldMkLst>
      </pc:sldChg>
      <pc:sldChg chg="addSp delSp modSp add mod">
        <pc:chgData name="ZHU JUNSHENG" userId="0014229c37d15779" providerId="LiveId" clId="{1588077D-32BF-4F81-B888-972D95A340A3}" dt="2021-11-03T19:07:08.084" v="278" actId="14861"/>
        <pc:sldMkLst>
          <pc:docMk/>
          <pc:sldMk cId="3818391723" sldId="339"/>
        </pc:sldMkLst>
        <pc:spChg chg="del">
          <ac:chgData name="ZHU JUNSHENG" userId="0014229c37d15779" providerId="LiveId" clId="{1588077D-32BF-4F81-B888-972D95A340A3}" dt="2021-11-03T19:04:45.363" v="225" actId="478"/>
          <ac:spMkLst>
            <pc:docMk/>
            <pc:sldMk cId="3818391723" sldId="339"/>
            <ac:spMk id="6" creationId="{2A58BDBF-97B6-40FA-ACAC-791F85581D20}"/>
          </ac:spMkLst>
        </pc:spChg>
        <pc:spChg chg="del">
          <ac:chgData name="ZHU JUNSHENG" userId="0014229c37d15779" providerId="LiveId" clId="{1588077D-32BF-4F81-B888-972D95A340A3}" dt="2021-11-03T19:04:45.363" v="225" actId="478"/>
          <ac:spMkLst>
            <pc:docMk/>
            <pc:sldMk cId="3818391723" sldId="339"/>
            <ac:spMk id="7" creationId="{B58D5F88-2445-4A97-AF19-D9798A5FF3D4}"/>
          </ac:spMkLst>
        </pc:spChg>
        <pc:spChg chg="del">
          <ac:chgData name="ZHU JUNSHENG" userId="0014229c37d15779" providerId="LiveId" clId="{1588077D-32BF-4F81-B888-972D95A340A3}" dt="2021-11-03T19:04:45.363" v="225" actId="478"/>
          <ac:spMkLst>
            <pc:docMk/>
            <pc:sldMk cId="3818391723" sldId="339"/>
            <ac:spMk id="12" creationId="{5602B0C4-754E-4CA5-B1EA-93A22684EB18}"/>
          </ac:spMkLst>
        </pc:spChg>
        <pc:spChg chg="del">
          <ac:chgData name="ZHU JUNSHENG" userId="0014229c37d15779" providerId="LiveId" clId="{1588077D-32BF-4F81-B888-972D95A340A3}" dt="2021-11-03T19:04:45.363" v="225" actId="478"/>
          <ac:spMkLst>
            <pc:docMk/>
            <pc:sldMk cId="3818391723" sldId="339"/>
            <ac:spMk id="13" creationId="{84420E08-5058-4A03-9643-0922F3DBFA12}"/>
          </ac:spMkLst>
        </pc:spChg>
        <pc:picChg chg="del">
          <ac:chgData name="ZHU JUNSHENG" userId="0014229c37d15779" providerId="LiveId" clId="{1588077D-32BF-4F81-B888-972D95A340A3}" dt="2021-11-03T19:04:45.363" v="225" actId="478"/>
          <ac:picMkLst>
            <pc:docMk/>
            <pc:sldMk cId="3818391723" sldId="339"/>
            <ac:picMk id="8" creationId="{E43E4AC5-B6A6-4400-9282-614760BEC896}"/>
          </ac:picMkLst>
        </pc:picChg>
        <pc:picChg chg="del">
          <ac:chgData name="ZHU JUNSHENG" userId="0014229c37d15779" providerId="LiveId" clId="{1588077D-32BF-4F81-B888-972D95A340A3}" dt="2021-11-03T19:04:45.363" v="225" actId="478"/>
          <ac:picMkLst>
            <pc:docMk/>
            <pc:sldMk cId="3818391723" sldId="339"/>
            <ac:picMk id="10" creationId="{F05DB7D3-95FA-42B0-8BFA-32A012B5A60C}"/>
          </ac:picMkLst>
        </pc:picChg>
        <pc:picChg chg="add mod">
          <ac:chgData name="ZHU JUNSHENG" userId="0014229c37d15779" providerId="LiveId" clId="{1588077D-32BF-4F81-B888-972D95A340A3}" dt="2021-11-03T19:07:08.084" v="278" actId="14861"/>
          <ac:picMkLst>
            <pc:docMk/>
            <pc:sldMk cId="3818391723" sldId="339"/>
            <ac:picMk id="11" creationId="{3D2E5232-6946-4A61-B1E7-FEED7D9039BA}"/>
          </ac:picMkLst>
        </pc:picChg>
        <pc:picChg chg="add mod">
          <ac:chgData name="ZHU JUNSHENG" userId="0014229c37d15779" providerId="LiveId" clId="{1588077D-32BF-4F81-B888-972D95A340A3}" dt="2021-11-03T19:06:01.810" v="238" actId="1076"/>
          <ac:picMkLst>
            <pc:docMk/>
            <pc:sldMk cId="3818391723" sldId="339"/>
            <ac:picMk id="14" creationId="{5175575F-6DE5-4572-8CCA-CFD8A51328D7}"/>
          </ac:picMkLst>
        </pc:picChg>
      </pc:sldChg>
      <pc:sldChg chg="add del">
        <pc:chgData name="ZHU JUNSHENG" userId="0014229c37d15779" providerId="LiveId" clId="{1588077D-32BF-4F81-B888-972D95A340A3}" dt="2021-11-03T21:08:30.484" v="2033" actId="47"/>
        <pc:sldMkLst>
          <pc:docMk/>
          <pc:sldMk cId="3953146861" sldId="340"/>
        </pc:sldMkLst>
      </pc:sldChg>
      <pc:sldChg chg="addSp delSp modSp add mod">
        <pc:chgData name="ZHU JUNSHENG" userId="0014229c37d15779" providerId="LiveId" clId="{1588077D-32BF-4F81-B888-972D95A340A3}" dt="2021-11-03T19:21:51.663" v="448" actId="20577"/>
        <pc:sldMkLst>
          <pc:docMk/>
          <pc:sldMk cId="1703866072" sldId="341"/>
        </pc:sldMkLst>
        <pc:spChg chg="mod">
          <ac:chgData name="ZHU JUNSHENG" userId="0014229c37d15779" providerId="LiveId" clId="{1588077D-32BF-4F81-B888-972D95A340A3}" dt="2021-11-03T19:21:51.663" v="448" actId="20577"/>
          <ac:spMkLst>
            <pc:docMk/>
            <pc:sldMk cId="1703866072" sldId="341"/>
            <ac:spMk id="6" creationId="{AF78073F-A301-4315-8749-D211A8EF8242}"/>
          </ac:spMkLst>
        </pc:spChg>
        <pc:spChg chg="del">
          <ac:chgData name="ZHU JUNSHENG" userId="0014229c37d15779" providerId="LiveId" clId="{1588077D-32BF-4F81-B888-972D95A340A3}" dt="2021-11-03T19:19:04.219" v="421" actId="478"/>
          <ac:spMkLst>
            <pc:docMk/>
            <pc:sldMk cId="1703866072" sldId="341"/>
            <ac:spMk id="7" creationId="{DA9D7CB1-620C-43D5-B67E-712B461ED3CA}"/>
          </ac:spMkLst>
        </pc:spChg>
        <pc:picChg chg="add mod">
          <ac:chgData name="ZHU JUNSHENG" userId="0014229c37d15779" providerId="LiveId" clId="{1588077D-32BF-4F81-B888-972D95A340A3}" dt="2021-11-03T19:21:30.470" v="446" actId="14861"/>
          <ac:picMkLst>
            <pc:docMk/>
            <pc:sldMk cId="1703866072" sldId="341"/>
            <ac:picMk id="3" creationId="{BDDB5045-C866-4423-A91B-0A2821F6B1C1}"/>
          </ac:picMkLst>
        </pc:picChg>
      </pc:sldChg>
      <pc:sldChg chg="addSp delSp modSp add mod">
        <pc:chgData name="ZHU JUNSHENG" userId="0014229c37d15779" providerId="LiveId" clId="{1588077D-32BF-4F81-B888-972D95A340A3}" dt="2021-11-03T21:26:54.903" v="2243" actId="20577"/>
        <pc:sldMkLst>
          <pc:docMk/>
          <pc:sldMk cId="2084278334" sldId="342"/>
        </pc:sldMkLst>
        <pc:spChg chg="mod">
          <ac:chgData name="ZHU JUNSHENG" userId="0014229c37d15779" providerId="LiveId" clId="{1588077D-32BF-4F81-B888-972D95A340A3}" dt="2021-11-03T19:21:56.951" v="450" actId="20577"/>
          <ac:spMkLst>
            <pc:docMk/>
            <pc:sldMk cId="2084278334" sldId="342"/>
            <ac:spMk id="6" creationId="{AF78073F-A301-4315-8749-D211A8EF8242}"/>
          </ac:spMkLst>
        </pc:spChg>
        <pc:spChg chg="add mod">
          <ac:chgData name="ZHU JUNSHENG" userId="0014229c37d15779" providerId="LiveId" clId="{1588077D-32BF-4F81-B888-972D95A340A3}" dt="2021-11-03T21:26:54.903" v="2243" actId="20577"/>
          <ac:spMkLst>
            <pc:docMk/>
            <pc:sldMk cId="2084278334" sldId="342"/>
            <ac:spMk id="10" creationId="{E85A9334-D1E6-4301-83A6-FB0D58120676}"/>
          </ac:spMkLst>
        </pc:spChg>
        <pc:picChg chg="del mod">
          <ac:chgData name="ZHU JUNSHENG" userId="0014229c37d15779" providerId="LiveId" clId="{1588077D-32BF-4F81-B888-972D95A340A3}" dt="2021-11-03T19:20:31.167" v="429" actId="478"/>
          <ac:picMkLst>
            <pc:docMk/>
            <pc:sldMk cId="2084278334" sldId="342"/>
            <ac:picMk id="3" creationId="{BDDB5045-C866-4423-A91B-0A2821F6B1C1}"/>
          </ac:picMkLst>
        </pc:picChg>
        <pc:picChg chg="add mod">
          <ac:chgData name="ZHU JUNSHENG" userId="0014229c37d15779" providerId="LiveId" clId="{1588077D-32BF-4F81-B888-972D95A340A3}" dt="2021-11-03T19:21:23.988" v="440" actId="14861"/>
          <ac:picMkLst>
            <pc:docMk/>
            <pc:sldMk cId="2084278334" sldId="342"/>
            <ac:picMk id="4" creationId="{44459E8B-5317-420F-A15C-6E30896F72AC}"/>
          </ac:picMkLst>
        </pc:picChg>
      </pc:sldChg>
      <pc:sldChg chg="addSp delSp modSp add mod ord">
        <pc:chgData name="ZHU JUNSHENG" userId="0014229c37d15779" providerId="LiveId" clId="{1588077D-32BF-4F81-B888-972D95A340A3}" dt="2021-11-03T19:47:12.130" v="860"/>
        <pc:sldMkLst>
          <pc:docMk/>
          <pc:sldMk cId="4165360156" sldId="343"/>
        </pc:sldMkLst>
        <pc:spChg chg="add del mod">
          <ac:chgData name="ZHU JUNSHENG" userId="0014229c37d15779" providerId="LiveId" clId="{1588077D-32BF-4F81-B888-972D95A340A3}" dt="2021-11-03T19:45:22.142" v="820" actId="478"/>
          <ac:spMkLst>
            <pc:docMk/>
            <pc:sldMk cId="4165360156" sldId="343"/>
            <ac:spMk id="6" creationId="{72262F2F-E30F-4479-A69F-D896E18A2DE8}"/>
          </ac:spMkLst>
        </pc:spChg>
        <pc:spChg chg="add mod">
          <ac:chgData name="ZHU JUNSHENG" userId="0014229c37d15779" providerId="LiveId" clId="{1588077D-32BF-4F81-B888-972D95A340A3}" dt="2021-11-03T19:46:17.537" v="857" actId="1076"/>
          <ac:spMkLst>
            <pc:docMk/>
            <pc:sldMk cId="4165360156" sldId="343"/>
            <ac:spMk id="10" creationId="{822A0E6E-1D35-4283-B5E6-B49C58751504}"/>
          </ac:spMkLst>
        </pc:spChg>
        <pc:picChg chg="add del mod">
          <ac:chgData name="ZHU JUNSHENG" userId="0014229c37d15779" providerId="LiveId" clId="{1588077D-32BF-4F81-B888-972D95A340A3}" dt="2021-11-03T19:45:20.811" v="819" actId="478"/>
          <ac:picMkLst>
            <pc:docMk/>
            <pc:sldMk cId="4165360156" sldId="343"/>
            <ac:picMk id="3" creationId="{7373D033-0FF1-42EC-B7BB-5194026BB161}"/>
          </ac:picMkLst>
        </pc:picChg>
        <pc:picChg chg="add mod">
          <ac:chgData name="ZHU JUNSHENG" userId="0014229c37d15779" providerId="LiveId" clId="{1588077D-32BF-4F81-B888-972D95A340A3}" dt="2021-11-03T19:46:50.521" v="858" actId="1076"/>
          <ac:picMkLst>
            <pc:docMk/>
            <pc:sldMk cId="4165360156" sldId="343"/>
            <ac:picMk id="7" creationId="{3C78629E-E03C-4D20-993A-C607ECD3E1D4}"/>
          </ac:picMkLst>
        </pc:picChg>
      </pc:sldChg>
      <pc:sldChg chg="addSp modSp add mod">
        <pc:chgData name="ZHU JUNSHENG" userId="0014229c37d15779" providerId="LiveId" clId="{1588077D-32BF-4F81-B888-972D95A340A3}" dt="2021-11-03T20:11:01.919" v="1263" actId="20577"/>
        <pc:sldMkLst>
          <pc:docMk/>
          <pc:sldMk cId="1657732158" sldId="344"/>
        </pc:sldMkLst>
        <pc:spChg chg="add mod">
          <ac:chgData name="ZHU JUNSHENG" userId="0014229c37d15779" providerId="LiveId" clId="{1588077D-32BF-4F81-B888-972D95A340A3}" dt="2021-11-03T20:07:04.697" v="1189" actId="14100"/>
          <ac:spMkLst>
            <pc:docMk/>
            <pc:sldMk cId="1657732158" sldId="344"/>
            <ac:spMk id="6" creationId="{DEE3AB91-54C8-4F12-B8D2-2D026272BC3E}"/>
          </ac:spMkLst>
        </pc:spChg>
        <pc:spChg chg="add mod">
          <ac:chgData name="ZHU JUNSHENG" userId="0014229c37d15779" providerId="LiveId" clId="{1588077D-32BF-4F81-B888-972D95A340A3}" dt="2021-11-03T20:11:01.919" v="1263" actId="20577"/>
          <ac:spMkLst>
            <pc:docMk/>
            <pc:sldMk cId="1657732158" sldId="344"/>
            <ac:spMk id="10" creationId="{4C2C1F2B-B22D-4D34-888B-E54A1FDC5D62}"/>
          </ac:spMkLst>
        </pc:spChg>
        <pc:picChg chg="add mod">
          <ac:chgData name="ZHU JUNSHENG" userId="0014229c37d15779" providerId="LiveId" clId="{1588077D-32BF-4F81-B888-972D95A340A3}" dt="2021-11-03T20:06:00.881" v="1185" actId="14861"/>
          <ac:picMkLst>
            <pc:docMk/>
            <pc:sldMk cId="1657732158" sldId="344"/>
            <ac:picMk id="3" creationId="{3F5145A0-E2E5-4137-AB0A-A7659881B3C8}"/>
          </ac:picMkLst>
        </pc:picChg>
        <pc:picChg chg="add mod">
          <ac:chgData name="ZHU JUNSHENG" userId="0014229c37d15779" providerId="LiveId" clId="{1588077D-32BF-4F81-B888-972D95A340A3}" dt="2021-11-03T20:09:28.064" v="1205" actId="1076"/>
          <ac:picMkLst>
            <pc:docMk/>
            <pc:sldMk cId="1657732158" sldId="344"/>
            <ac:picMk id="7" creationId="{CE03FC96-EE6C-4940-B7B4-9CE250CF9F01}"/>
          </ac:picMkLst>
        </pc:picChg>
      </pc:sldChg>
      <pc:sldChg chg="addSp modSp add mod ord">
        <pc:chgData name="ZHU JUNSHENG" userId="0014229c37d15779" providerId="LiveId" clId="{1588077D-32BF-4F81-B888-972D95A340A3}" dt="2021-11-03T20:30:25.403" v="1456" actId="1076"/>
        <pc:sldMkLst>
          <pc:docMk/>
          <pc:sldMk cId="3174762475" sldId="345"/>
        </pc:sldMkLst>
        <pc:picChg chg="add mod ord">
          <ac:chgData name="ZHU JUNSHENG" userId="0014229c37d15779" providerId="LiveId" clId="{1588077D-32BF-4F81-B888-972D95A340A3}" dt="2021-11-03T20:28:57.044" v="1409" actId="1076"/>
          <ac:picMkLst>
            <pc:docMk/>
            <pc:sldMk cId="3174762475" sldId="345"/>
            <ac:picMk id="3" creationId="{341A57A9-41FB-4C6D-A097-778A7B5C404B}"/>
          </ac:picMkLst>
        </pc:picChg>
        <pc:picChg chg="add mod">
          <ac:chgData name="ZHU JUNSHENG" userId="0014229c37d15779" providerId="LiveId" clId="{1588077D-32BF-4F81-B888-972D95A340A3}" dt="2021-11-03T20:30:25.403" v="1456" actId="1076"/>
          <ac:picMkLst>
            <pc:docMk/>
            <pc:sldMk cId="3174762475" sldId="345"/>
            <ac:picMk id="6" creationId="{C42C6050-D6DC-4C7E-8B6F-DD2370D2EE8A}"/>
          </ac:picMkLst>
        </pc:picChg>
      </pc:sldChg>
      <pc:sldChg chg="addSp delSp modSp add mod">
        <pc:chgData name="ZHU JUNSHENG" userId="0014229c37d15779" providerId="LiveId" clId="{1588077D-32BF-4F81-B888-972D95A340A3}" dt="2021-11-03T19:59:14.993" v="1079" actId="14100"/>
        <pc:sldMkLst>
          <pc:docMk/>
          <pc:sldMk cId="2518332570" sldId="346"/>
        </pc:sldMkLst>
        <pc:spChg chg="del">
          <ac:chgData name="ZHU JUNSHENG" userId="0014229c37d15779" providerId="LiveId" clId="{1588077D-32BF-4F81-B888-972D95A340A3}" dt="2021-11-03T19:44:51.739" v="816" actId="478"/>
          <ac:spMkLst>
            <pc:docMk/>
            <pc:sldMk cId="2518332570" sldId="346"/>
            <ac:spMk id="6" creationId="{72262F2F-E30F-4479-A69F-D896E18A2DE8}"/>
          </ac:spMkLst>
        </pc:spChg>
        <pc:spChg chg="add mod">
          <ac:chgData name="ZHU JUNSHENG" userId="0014229c37d15779" providerId="LiveId" clId="{1588077D-32BF-4F81-B888-972D95A340A3}" dt="2021-11-03T19:49:04.752" v="977" actId="1076"/>
          <ac:spMkLst>
            <pc:docMk/>
            <pc:sldMk cId="2518332570" sldId="346"/>
            <ac:spMk id="8" creationId="{B4FE63CF-FA21-4763-A316-8B8BDE853607}"/>
          </ac:spMkLst>
        </pc:spChg>
        <pc:spChg chg="add mod">
          <ac:chgData name="ZHU JUNSHENG" userId="0014229c37d15779" providerId="LiveId" clId="{1588077D-32BF-4F81-B888-972D95A340A3}" dt="2021-11-03T19:59:14.993" v="1079" actId="14100"/>
          <ac:spMkLst>
            <pc:docMk/>
            <pc:sldMk cId="2518332570" sldId="346"/>
            <ac:spMk id="13" creationId="{94D7D19B-5147-495E-B6DA-AD79FE7D88F8}"/>
          </ac:spMkLst>
        </pc:spChg>
        <pc:picChg chg="del">
          <ac:chgData name="ZHU JUNSHENG" userId="0014229c37d15779" providerId="LiveId" clId="{1588077D-32BF-4F81-B888-972D95A340A3}" dt="2021-11-03T19:44:49.356" v="815" actId="478"/>
          <ac:picMkLst>
            <pc:docMk/>
            <pc:sldMk cId="2518332570" sldId="346"/>
            <ac:picMk id="3" creationId="{7373D033-0FF1-42EC-B7BB-5194026BB161}"/>
          </ac:picMkLst>
        </pc:picChg>
        <pc:picChg chg="add mod">
          <ac:chgData name="ZHU JUNSHENG" userId="0014229c37d15779" providerId="LiveId" clId="{1588077D-32BF-4F81-B888-972D95A340A3}" dt="2021-11-03T19:47:39.334" v="891" actId="1076"/>
          <ac:picMkLst>
            <pc:docMk/>
            <pc:sldMk cId="2518332570" sldId="346"/>
            <ac:picMk id="4" creationId="{44A4242E-B453-4FC5-A014-E2905A6B5903}"/>
          </ac:picMkLst>
        </pc:picChg>
        <pc:picChg chg="add mod">
          <ac:chgData name="ZHU JUNSHENG" userId="0014229c37d15779" providerId="LiveId" clId="{1588077D-32BF-4F81-B888-972D95A340A3}" dt="2021-11-03T19:57:09.548" v="985" actId="1076"/>
          <ac:picMkLst>
            <pc:docMk/>
            <pc:sldMk cId="2518332570" sldId="346"/>
            <ac:picMk id="10" creationId="{96162142-EA54-43E1-89BC-E3C38C530D72}"/>
          </ac:picMkLst>
        </pc:picChg>
        <pc:picChg chg="add mod">
          <ac:chgData name="ZHU JUNSHENG" userId="0014229c37d15779" providerId="LiveId" clId="{1588077D-32BF-4F81-B888-972D95A340A3}" dt="2021-11-03T19:57:27.831" v="990" actId="1076"/>
          <ac:picMkLst>
            <pc:docMk/>
            <pc:sldMk cId="2518332570" sldId="346"/>
            <ac:picMk id="12" creationId="{16DF6BA3-088A-49DA-9E65-D1B4E2F9E17E}"/>
          </ac:picMkLst>
        </pc:picChg>
      </pc:sldChg>
      <pc:sldChg chg="add del">
        <pc:chgData name="ZHU JUNSHENG" userId="0014229c37d15779" providerId="LiveId" clId="{1588077D-32BF-4F81-B888-972D95A340A3}" dt="2021-11-03T19:44:56.009" v="818"/>
        <pc:sldMkLst>
          <pc:docMk/>
          <pc:sldMk cId="1806678787" sldId="347"/>
        </pc:sldMkLst>
      </pc:sldChg>
      <pc:sldChg chg="addSp delSp modSp add mod ord">
        <pc:chgData name="ZHU JUNSHENG" userId="0014229c37d15779" providerId="LiveId" clId="{1588077D-32BF-4F81-B888-972D95A340A3}" dt="2021-11-03T20:27:37.206" v="1398" actId="20577"/>
        <pc:sldMkLst>
          <pc:docMk/>
          <pc:sldMk cId="3059224231" sldId="347"/>
        </pc:sldMkLst>
        <pc:spChg chg="mod">
          <ac:chgData name="ZHU JUNSHENG" userId="0014229c37d15779" providerId="LiveId" clId="{1588077D-32BF-4F81-B888-972D95A340A3}" dt="2021-11-03T20:27:37.206" v="1398" actId="20577"/>
          <ac:spMkLst>
            <pc:docMk/>
            <pc:sldMk cId="3059224231" sldId="347"/>
            <ac:spMk id="8" creationId="{B4FE63CF-FA21-4763-A316-8B8BDE853607}"/>
          </ac:spMkLst>
        </pc:spChg>
        <pc:spChg chg="add del mod">
          <ac:chgData name="ZHU JUNSHENG" userId="0014229c37d15779" providerId="LiveId" clId="{1588077D-32BF-4F81-B888-972D95A340A3}" dt="2021-11-03T20:02:27.980" v="1088" actId="478"/>
          <ac:spMkLst>
            <pc:docMk/>
            <pc:sldMk cId="3059224231" sldId="347"/>
            <ac:spMk id="11" creationId="{7C5B9C36-4515-45C8-BD05-5F74B83392A3}"/>
          </ac:spMkLst>
        </pc:spChg>
        <pc:spChg chg="mod">
          <ac:chgData name="ZHU JUNSHENG" userId="0014229c37d15779" providerId="LiveId" clId="{1588077D-32BF-4F81-B888-972D95A340A3}" dt="2021-11-03T20:03:36.983" v="1153" actId="1076"/>
          <ac:spMkLst>
            <pc:docMk/>
            <pc:sldMk cId="3059224231" sldId="347"/>
            <ac:spMk id="13" creationId="{94D7D19B-5147-495E-B6DA-AD79FE7D88F8}"/>
          </ac:spMkLst>
        </pc:spChg>
        <pc:picChg chg="add mod">
          <ac:chgData name="ZHU JUNSHENG" userId="0014229c37d15779" providerId="LiveId" clId="{1588077D-32BF-4F81-B888-972D95A340A3}" dt="2021-11-03T20:02:51.898" v="1098" actId="14861"/>
          <ac:picMkLst>
            <pc:docMk/>
            <pc:sldMk cId="3059224231" sldId="347"/>
            <ac:picMk id="6" creationId="{4F83F6CC-DE14-4D25-A96A-BF1DB2A38668}"/>
          </ac:picMkLst>
        </pc:picChg>
        <pc:picChg chg="del">
          <ac:chgData name="ZHU JUNSHENG" userId="0014229c37d15779" providerId="LiveId" clId="{1588077D-32BF-4F81-B888-972D95A340A3}" dt="2021-11-03T20:00:54.388" v="1083" actId="478"/>
          <ac:picMkLst>
            <pc:docMk/>
            <pc:sldMk cId="3059224231" sldId="347"/>
            <ac:picMk id="10" creationId="{96162142-EA54-43E1-89BC-E3C38C530D72}"/>
          </ac:picMkLst>
        </pc:picChg>
        <pc:picChg chg="del">
          <ac:chgData name="ZHU JUNSHENG" userId="0014229c37d15779" providerId="LiveId" clId="{1588077D-32BF-4F81-B888-972D95A340A3}" dt="2021-11-03T20:00:55.531" v="1084" actId="478"/>
          <ac:picMkLst>
            <pc:docMk/>
            <pc:sldMk cId="3059224231" sldId="347"/>
            <ac:picMk id="12" creationId="{16DF6BA3-088A-49DA-9E65-D1B4E2F9E17E}"/>
          </ac:picMkLst>
        </pc:picChg>
      </pc:sldChg>
      <pc:sldChg chg="addSp delSp modSp add mod">
        <pc:chgData name="ZHU JUNSHENG" userId="0014229c37d15779" providerId="LiveId" clId="{1588077D-32BF-4F81-B888-972D95A340A3}" dt="2021-11-03T21:32:19.664" v="2271" actId="20577"/>
        <pc:sldMkLst>
          <pc:docMk/>
          <pc:sldMk cId="971453246" sldId="348"/>
        </pc:sldMkLst>
        <pc:spChg chg="add mod">
          <ac:chgData name="ZHU JUNSHENG" userId="0014229c37d15779" providerId="LiveId" clId="{1588077D-32BF-4F81-B888-972D95A340A3}" dt="2021-11-03T21:32:19.664" v="2271" actId="20577"/>
          <ac:spMkLst>
            <pc:docMk/>
            <pc:sldMk cId="971453246" sldId="348"/>
            <ac:spMk id="6" creationId="{1DFBB73D-B077-4110-B4B7-2E3514F7C9BF}"/>
          </ac:spMkLst>
        </pc:spChg>
        <pc:picChg chg="add mod">
          <ac:chgData name="ZHU JUNSHENG" userId="0014229c37d15779" providerId="LiveId" clId="{1588077D-32BF-4F81-B888-972D95A340A3}" dt="2021-11-03T20:04:48.584" v="1173" actId="14861"/>
          <ac:picMkLst>
            <pc:docMk/>
            <pc:sldMk cId="971453246" sldId="348"/>
            <ac:picMk id="3" creationId="{80C5F0F4-FC5D-4D57-84EB-11F8005C7EC3}"/>
          </ac:picMkLst>
        </pc:picChg>
        <pc:picChg chg="del">
          <ac:chgData name="ZHU JUNSHENG" userId="0014229c37d15779" providerId="LiveId" clId="{1588077D-32BF-4F81-B888-972D95A340A3}" dt="2021-11-03T20:04:16.241" v="1155" actId="478"/>
          <ac:picMkLst>
            <pc:docMk/>
            <pc:sldMk cId="971453246" sldId="348"/>
            <ac:picMk id="6" creationId="{AD0E93B1-C716-4347-AF9B-FDEF5064B030}"/>
          </ac:picMkLst>
        </pc:picChg>
      </pc:sldChg>
      <pc:sldChg chg="addSp delSp modSp add mod">
        <pc:chgData name="ZHU JUNSHENG" userId="0014229c37d15779" providerId="LiveId" clId="{1588077D-32BF-4F81-B888-972D95A340A3}" dt="2021-11-03T20:21:17.495" v="1341" actId="20577"/>
        <pc:sldMkLst>
          <pc:docMk/>
          <pc:sldMk cId="814462730" sldId="349"/>
        </pc:sldMkLst>
        <pc:spChg chg="mod">
          <ac:chgData name="ZHU JUNSHENG" userId="0014229c37d15779" providerId="LiveId" clId="{1588077D-32BF-4F81-B888-972D95A340A3}" dt="2021-11-03T20:21:17.495" v="1341" actId="20577"/>
          <ac:spMkLst>
            <pc:docMk/>
            <pc:sldMk cId="814462730" sldId="349"/>
            <ac:spMk id="10" creationId="{4C2C1F2B-B22D-4D34-888B-E54A1FDC5D62}"/>
          </ac:spMkLst>
        </pc:spChg>
        <pc:picChg chg="add mod">
          <ac:chgData name="ZHU JUNSHENG" userId="0014229c37d15779" providerId="LiveId" clId="{1588077D-32BF-4F81-B888-972D95A340A3}" dt="2021-11-03T20:20:28.611" v="1274" actId="1076"/>
          <ac:picMkLst>
            <pc:docMk/>
            <pc:sldMk cId="814462730" sldId="349"/>
            <ac:picMk id="4" creationId="{E116FBCD-4847-4782-A4D6-BC2E7F246037}"/>
          </ac:picMkLst>
        </pc:picChg>
        <pc:picChg chg="del">
          <ac:chgData name="ZHU JUNSHENG" userId="0014229c37d15779" providerId="LiveId" clId="{1588077D-32BF-4F81-B888-972D95A340A3}" dt="2021-11-03T20:19:10.022" v="1268" actId="478"/>
          <ac:picMkLst>
            <pc:docMk/>
            <pc:sldMk cId="814462730" sldId="349"/>
            <ac:picMk id="7" creationId="{CE03FC96-EE6C-4940-B7B4-9CE250CF9F01}"/>
          </ac:picMkLst>
        </pc:picChg>
      </pc:sldChg>
      <pc:sldChg chg="add del ord">
        <pc:chgData name="ZHU JUNSHENG" userId="0014229c37d15779" providerId="LiveId" clId="{1588077D-32BF-4F81-B888-972D95A340A3}" dt="2021-11-03T20:29:21.792" v="1431" actId="47"/>
        <pc:sldMkLst>
          <pc:docMk/>
          <pc:sldMk cId="219598278" sldId="350"/>
        </pc:sldMkLst>
      </pc:sldChg>
      <pc:sldChg chg="addSp delSp modSp add mod">
        <pc:chgData name="ZHU JUNSHENG" userId="0014229c37d15779" providerId="LiveId" clId="{1588077D-32BF-4F81-B888-972D95A340A3}" dt="2021-11-04T11:52:37.767" v="2276" actId="20577"/>
        <pc:sldMkLst>
          <pc:docMk/>
          <pc:sldMk cId="1524342156" sldId="350"/>
        </pc:sldMkLst>
        <pc:spChg chg="add mod">
          <ac:chgData name="ZHU JUNSHENG" userId="0014229c37d15779" providerId="LiveId" clId="{1588077D-32BF-4F81-B888-972D95A340A3}" dt="2021-11-04T11:52:37.767" v="2276" actId="20577"/>
          <ac:spMkLst>
            <pc:docMk/>
            <pc:sldMk cId="1524342156" sldId="350"/>
            <ac:spMk id="6" creationId="{C5DA793D-5981-4B4A-8B15-8D4B05DEA5A0}"/>
          </ac:spMkLst>
        </pc:spChg>
        <pc:spChg chg="mod">
          <ac:chgData name="ZHU JUNSHENG" userId="0014229c37d15779" providerId="LiveId" clId="{1588077D-32BF-4F81-B888-972D95A340A3}" dt="2021-11-03T20:34:09.674" v="1562" actId="20577"/>
          <ac:spMkLst>
            <pc:docMk/>
            <pc:sldMk cId="1524342156" sldId="350"/>
            <ac:spMk id="12" creationId="{E644DDCF-7E30-40F3-B9AB-AFA0DF63C629}"/>
          </ac:spMkLst>
        </pc:spChg>
        <pc:picChg chg="del">
          <ac:chgData name="ZHU JUNSHENG" userId="0014229c37d15779" providerId="LiveId" clId="{1588077D-32BF-4F81-B888-972D95A340A3}" dt="2021-11-03T20:34:15.586" v="1564" actId="478"/>
          <ac:picMkLst>
            <pc:docMk/>
            <pc:sldMk cId="1524342156" sldId="350"/>
            <ac:picMk id="4" creationId="{AA18B4FB-0096-4D8A-8215-1FC698E04B63}"/>
          </ac:picMkLst>
        </pc:picChg>
        <pc:picChg chg="del">
          <ac:chgData name="ZHU JUNSHENG" userId="0014229c37d15779" providerId="LiveId" clId="{1588077D-32BF-4F81-B888-972D95A340A3}" dt="2021-11-03T20:34:13.399" v="1563" actId="478"/>
          <ac:picMkLst>
            <pc:docMk/>
            <pc:sldMk cId="1524342156" sldId="350"/>
            <ac:picMk id="7" creationId="{1148116B-A544-463D-826F-5EDD5B6E4C85}"/>
          </ac:picMkLst>
        </pc:picChg>
      </pc:sldChg>
      <pc:sldChg chg="add del">
        <pc:chgData name="ZHU JUNSHENG" userId="0014229c37d15779" providerId="LiveId" clId="{1588077D-32BF-4F81-B888-972D95A340A3}" dt="2021-11-03T20:34:30.532" v="1566" actId="47"/>
        <pc:sldMkLst>
          <pc:docMk/>
          <pc:sldMk cId="2504654709" sldId="351"/>
        </pc:sldMkLst>
      </pc:sldChg>
      <pc:sldChg chg="add del">
        <pc:chgData name="ZHU JUNSHENG" userId="0014229c37d15779" providerId="LiveId" clId="{1588077D-32BF-4F81-B888-972D95A340A3}" dt="2021-11-03T20:29:21.149" v="1430" actId="47"/>
        <pc:sldMkLst>
          <pc:docMk/>
          <pc:sldMk cId="2803858932" sldId="351"/>
        </pc:sldMkLst>
      </pc:sldChg>
      <pc:sldChg chg="addSp modSp add mod">
        <pc:chgData name="ZHU JUNSHENG" userId="0014229c37d15779" providerId="LiveId" clId="{1588077D-32BF-4F81-B888-972D95A340A3}" dt="2021-11-04T11:52:11.242" v="2273" actId="20577"/>
        <pc:sldMkLst>
          <pc:docMk/>
          <pc:sldMk cId="4180683245" sldId="351"/>
        </pc:sldMkLst>
        <pc:spChg chg="add mod">
          <ac:chgData name="ZHU JUNSHENG" userId="0014229c37d15779" providerId="LiveId" clId="{1588077D-32BF-4F81-B888-972D95A340A3}" dt="2021-11-04T11:52:11.242" v="2273" actId="20577"/>
          <ac:spMkLst>
            <pc:docMk/>
            <pc:sldMk cId="4180683245" sldId="351"/>
            <ac:spMk id="7" creationId="{7317FE64-A903-46C9-B17B-032CBE058531}"/>
          </ac:spMkLst>
        </pc:spChg>
        <pc:spChg chg="add mod">
          <ac:chgData name="ZHU JUNSHENG" userId="0014229c37d15779" providerId="LiveId" clId="{1588077D-32BF-4F81-B888-972D95A340A3}" dt="2021-11-03T21:13:24.704" v="2127" actId="1076"/>
          <ac:spMkLst>
            <pc:docMk/>
            <pc:sldMk cId="4180683245" sldId="351"/>
            <ac:spMk id="8" creationId="{EAE1870A-6F98-46F7-9502-6804592E8F1F}"/>
          </ac:spMkLst>
        </pc:spChg>
        <pc:picChg chg="mod">
          <ac:chgData name="ZHU JUNSHENG" userId="0014229c37d15779" providerId="LiveId" clId="{1588077D-32BF-4F81-B888-972D95A340A3}" dt="2021-11-03T21:11:06.134" v="2059" actId="1076"/>
          <ac:picMkLst>
            <pc:docMk/>
            <pc:sldMk cId="4180683245" sldId="351"/>
            <ac:picMk id="6" creationId="{AD0E93B1-C716-4347-AF9B-FDEF5064B030}"/>
          </ac:picMkLst>
        </pc:picChg>
      </pc:sldChg>
      <pc:sldChg chg="add del">
        <pc:chgData name="ZHU JUNSHENG" userId="0014229c37d15779" providerId="LiveId" clId="{1588077D-32BF-4F81-B888-972D95A340A3}" dt="2021-11-03T20:31:07.839" v="1459" actId="47"/>
        <pc:sldMkLst>
          <pc:docMk/>
          <pc:sldMk cId="2562195633" sldId="352"/>
        </pc:sldMkLst>
      </pc:sldChg>
      <pc:sldChg chg="delSp add mod">
        <pc:chgData name="ZHU JUNSHENG" userId="0014229c37d15779" providerId="LiveId" clId="{1588077D-32BF-4F81-B888-972D95A340A3}" dt="2021-11-03T21:17:10.313" v="2224" actId="478"/>
        <pc:sldMkLst>
          <pc:docMk/>
          <pc:sldMk cId="3435626262" sldId="352"/>
        </pc:sldMkLst>
        <pc:spChg chg="del">
          <ac:chgData name="ZHU JUNSHENG" userId="0014229c37d15779" providerId="LiveId" clId="{1588077D-32BF-4F81-B888-972D95A340A3}" dt="2021-11-03T21:17:10.313" v="2224" actId="478"/>
          <ac:spMkLst>
            <pc:docMk/>
            <pc:sldMk cId="3435626262" sldId="352"/>
            <ac:spMk id="4" creationId="{3B9F1421-1A0E-4EFE-82B3-A6A4F1D2A0A4}"/>
          </ac:spMkLst>
        </pc:spChg>
        <pc:spChg chg="del">
          <ac:chgData name="ZHU JUNSHENG" userId="0014229c37d15779" providerId="LiveId" clId="{1588077D-32BF-4F81-B888-972D95A340A3}" dt="2021-11-03T21:17:10.313" v="2224" actId="478"/>
          <ac:spMkLst>
            <pc:docMk/>
            <pc:sldMk cId="3435626262" sldId="352"/>
            <ac:spMk id="6" creationId="{420839D0-5108-4F40-B6D1-EEC2FE3458F4}"/>
          </ac:spMkLst>
        </pc:spChg>
        <pc:spChg chg="del">
          <ac:chgData name="ZHU JUNSHENG" userId="0014229c37d15779" providerId="LiveId" clId="{1588077D-32BF-4F81-B888-972D95A340A3}" dt="2021-11-03T21:17:10.313" v="2224" actId="478"/>
          <ac:spMkLst>
            <pc:docMk/>
            <pc:sldMk cId="3435626262" sldId="352"/>
            <ac:spMk id="8" creationId="{343853B6-5A95-4380-B6EB-917034FA5F88}"/>
          </ac:spMkLst>
        </pc:spChg>
        <pc:spChg chg="del">
          <ac:chgData name="ZHU JUNSHENG" userId="0014229c37d15779" providerId="LiveId" clId="{1588077D-32BF-4F81-B888-972D95A340A3}" dt="2021-11-03T21:17:10.313" v="2224" actId="478"/>
          <ac:spMkLst>
            <pc:docMk/>
            <pc:sldMk cId="3435626262" sldId="352"/>
            <ac:spMk id="11" creationId="{BD0B30FB-7FE1-473C-A88F-BCE01C1AC037}"/>
          </ac:spMkLst>
        </pc:spChg>
      </pc:sldChg>
      <pc:sldChg chg="delSp add mod">
        <pc:chgData name="ZHU JUNSHENG" userId="0014229c37d15779" providerId="LiveId" clId="{1588077D-32BF-4F81-B888-972D95A340A3}" dt="2021-11-03T21:17:26.141" v="2228" actId="478"/>
        <pc:sldMkLst>
          <pc:docMk/>
          <pc:sldMk cId="926320738" sldId="353"/>
        </pc:sldMkLst>
        <pc:spChg chg="del">
          <ac:chgData name="ZHU JUNSHENG" userId="0014229c37d15779" providerId="LiveId" clId="{1588077D-32BF-4F81-B888-972D95A340A3}" dt="2021-11-03T21:17:22.593" v="2225" actId="478"/>
          <ac:spMkLst>
            <pc:docMk/>
            <pc:sldMk cId="926320738" sldId="353"/>
            <ac:spMk id="5" creationId="{9A7D5756-280B-4939-B725-C2CBC0B14DA6}"/>
          </ac:spMkLst>
        </pc:spChg>
        <pc:spChg chg="del">
          <ac:chgData name="ZHU JUNSHENG" userId="0014229c37d15779" providerId="LiveId" clId="{1588077D-32BF-4F81-B888-972D95A340A3}" dt="2021-11-03T21:17:25.077" v="2227" actId="478"/>
          <ac:spMkLst>
            <pc:docMk/>
            <pc:sldMk cId="926320738" sldId="353"/>
            <ac:spMk id="6" creationId="{420839D0-5108-4F40-B6D1-EEC2FE3458F4}"/>
          </ac:spMkLst>
        </pc:spChg>
        <pc:spChg chg="del">
          <ac:chgData name="ZHU JUNSHENG" userId="0014229c37d15779" providerId="LiveId" clId="{1588077D-32BF-4F81-B888-972D95A340A3}" dt="2021-11-03T21:17:23.627" v="2226" actId="478"/>
          <ac:spMkLst>
            <pc:docMk/>
            <pc:sldMk cId="926320738" sldId="353"/>
            <ac:spMk id="7" creationId="{D8041EC0-5566-4BF4-9894-331405F3E93A}"/>
          </ac:spMkLst>
        </pc:spChg>
        <pc:spChg chg="del">
          <ac:chgData name="ZHU JUNSHENG" userId="0014229c37d15779" providerId="LiveId" clId="{1588077D-32BF-4F81-B888-972D95A340A3}" dt="2021-11-03T21:17:26.141" v="2228" actId="478"/>
          <ac:spMkLst>
            <pc:docMk/>
            <pc:sldMk cId="926320738" sldId="353"/>
            <ac:spMk id="11" creationId="{BD0B30FB-7FE1-473C-A88F-BCE01C1AC037}"/>
          </ac:spMkLst>
        </pc:spChg>
      </pc:sldChg>
      <pc:sldChg chg="add del">
        <pc:chgData name="ZHU JUNSHENG" userId="0014229c37d15779" providerId="LiveId" clId="{1588077D-32BF-4F81-B888-972D95A340A3}" dt="2021-11-03T20:31:13.555" v="1460" actId="47"/>
        <pc:sldMkLst>
          <pc:docMk/>
          <pc:sldMk cId="3082589315" sldId="353"/>
        </pc:sldMkLst>
      </pc:sldChg>
      <pc:sldChg chg="delSp add mod">
        <pc:chgData name="ZHU JUNSHENG" userId="0014229c37d15779" providerId="LiveId" clId="{1588077D-32BF-4F81-B888-972D95A340A3}" dt="2021-11-03T21:17:35.988" v="2229" actId="478"/>
        <pc:sldMkLst>
          <pc:docMk/>
          <pc:sldMk cId="901657710" sldId="354"/>
        </pc:sldMkLst>
        <pc:spChg chg="del">
          <ac:chgData name="ZHU JUNSHENG" userId="0014229c37d15779" providerId="LiveId" clId="{1588077D-32BF-4F81-B888-972D95A340A3}" dt="2021-11-03T21:17:35.988" v="2229" actId="478"/>
          <ac:spMkLst>
            <pc:docMk/>
            <pc:sldMk cId="901657710" sldId="354"/>
            <ac:spMk id="4" creationId="{3B9F1421-1A0E-4EFE-82B3-A6A4F1D2A0A4}"/>
          </ac:spMkLst>
        </pc:spChg>
        <pc:spChg chg="del">
          <ac:chgData name="ZHU JUNSHENG" userId="0014229c37d15779" providerId="LiveId" clId="{1588077D-32BF-4F81-B888-972D95A340A3}" dt="2021-11-03T21:17:35.988" v="2229" actId="478"/>
          <ac:spMkLst>
            <pc:docMk/>
            <pc:sldMk cId="901657710" sldId="354"/>
            <ac:spMk id="5" creationId="{9A7D5756-280B-4939-B725-C2CBC0B14DA6}"/>
          </ac:spMkLst>
        </pc:spChg>
        <pc:spChg chg="del">
          <ac:chgData name="ZHU JUNSHENG" userId="0014229c37d15779" providerId="LiveId" clId="{1588077D-32BF-4F81-B888-972D95A340A3}" dt="2021-11-03T21:17:35.988" v="2229" actId="478"/>
          <ac:spMkLst>
            <pc:docMk/>
            <pc:sldMk cId="901657710" sldId="354"/>
            <ac:spMk id="7" creationId="{D8041EC0-5566-4BF4-9894-331405F3E93A}"/>
          </ac:spMkLst>
        </pc:spChg>
        <pc:spChg chg="del">
          <ac:chgData name="ZHU JUNSHENG" userId="0014229c37d15779" providerId="LiveId" clId="{1588077D-32BF-4F81-B888-972D95A340A3}" dt="2021-11-03T21:17:35.988" v="2229" actId="478"/>
          <ac:spMkLst>
            <pc:docMk/>
            <pc:sldMk cId="901657710" sldId="354"/>
            <ac:spMk id="8" creationId="{343853B6-5A95-4380-B6EB-917034FA5F88}"/>
          </ac:spMkLst>
        </pc:spChg>
      </pc:sldChg>
      <pc:sldChg chg="add del">
        <pc:chgData name="ZHU JUNSHENG" userId="0014229c37d15779" providerId="LiveId" clId="{1588077D-32BF-4F81-B888-972D95A340A3}" dt="2021-11-03T21:19:22.587" v="2230" actId="47"/>
        <pc:sldMkLst>
          <pc:docMk/>
          <pc:sldMk cId="1645877825" sldId="355"/>
        </pc:sldMkLst>
      </pc:sldChg>
      <pc:sldChg chg="modSp add mod">
        <pc:chgData name="ZHU JUNSHENG" userId="0014229c37d15779" providerId="LiveId" clId="{1588077D-32BF-4F81-B888-972D95A340A3}" dt="2021-11-03T21:19:45.507" v="2241" actId="1076"/>
        <pc:sldMkLst>
          <pc:docMk/>
          <pc:sldMk cId="3623233739" sldId="355"/>
        </pc:sldMkLst>
        <pc:spChg chg="mod">
          <ac:chgData name="ZHU JUNSHENG" userId="0014229c37d15779" providerId="LiveId" clId="{1588077D-32BF-4F81-B888-972D95A340A3}" dt="2021-11-03T21:19:45.507" v="2241" actId="1076"/>
          <ac:spMkLst>
            <pc:docMk/>
            <pc:sldMk cId="3623233739" sldId="355"/>
            <ac:spMk id="2" creationId="{00000000-0000-0000-0000-000000000000}"/>
          </ac:spMkLst>
        </pc:spChg>
      </pc:sldChg>
    </pc:docChg>
  </pc:docChgLst>
  <pc:docChgLst>
    <pc:chgData name="ZHU JUNSHENG" userId="0014229c37d15779" providerId="LiveId" clId="{1D48F22C-AAD9-4E6F-8896-2221987F255A}"/>
    <pc:docChg chg="custSel addSld delSld modSld sldOrd">
      <pc:chgData name="ZHU JUNSHENG" userId="0014229c37d15779" providerId="LiveId" clId="{1D48F22C-AAD9-4E6F-8896-2221987F255A}" dt="2021-12-02T20:35:51.670" v="1616" actId="1076"/>
      <pc:docMkLst>
        <pc:docMk/>
      </pc:docMkLst>
      <pc:sldChg chg="addSp delSp modSp mod">
        <pc:chgData name="ZHU JUNSHENG" userId="0014229c37d15779" providerId="LiveId" clId="{1D48F22C-AAD9-4E6F-8896-2221987F255A}" dt="2021-12-02T19:31:29.068" v="532" actId="1076"/>
        <pc:sldMkLst>
          <pc:docMk/>
          <pc:sldMk cId="1544719079" sldId="334"/>
        </pc:sldMkLst>
        <pc:spChg chg="mod">
          <ac:chgData name="ZHU JUNSHENG" userId="0014229c37d15779" providerId="LiveId" clId="{1D48F22C-AAD9-4E6F-8896-2221987F255A}" dt="2021-12-02T19:31:29.068" v="532" actId="1076"/>
          <ac:spMkLst>
            <pc:docMk/>
            <pc:sldMk cId="1544719079" sldId="334"/>
            <ac:spMk id="4" creationId="{3B9F1421-1A0E-4EFE-82B3-A6A4F1D2A0A4}"/>
          </ac:spMkLst>
        </pc:spChg>
        <pc:spChg chg="del">
          <ac:chgData name="ZHU JUNSHENG" userId="0014229c37d15779" providerId="LiveId" clId="{1D48F22C-AAD9-4E6F-8896-2221987F255A}" dt="2021-12-02T19:25:16.105" v="307" actId="478"/>
          <ac:spMkLst>
            <pc:docMk/>
            <pc:sldMk cId="1544719079" sldId="334"/>
            <ac:spMk id="6" creationId="{420839D0-5108-4F40-B6D1-EEC2FE3458F4}"/>
          </ac:spMkLst>
        </pc:spChg>
        <pc:spChg chg="add mod">
          <ac:chgData name="ZHU JUNSHENG" userId="0014229c37d15779" providerId="LiveId" clId="{1D48F22C-AAD9-4E6F-8896-2221987F255A}" dt="2021-12-02T19:28:27.013" v="394" actId="1076"/>
          <ac:spMkLst>
            <pc:docMk/>
            <pc:sldMk cId="1544719079" sldId="334"/>
            <ac:spMk id="7" creationId="{B3EB128E-3AEC-4868-BA92-39A6781F1E10}"/>
          </ac:spMkLst>
        </pc:spChg>
        <pc:spChg chg="add mod">
          <ac:chgData name="ZHU JUNSHENG" userId="0014229c37d15779" providerId="LiveId" clId="{1D48F22C-AAD9-4E6F-8896-2221987F255A}" dt="2021-12-02T19:29:20.485" v="454" actId="255"/>
          <ac:spMkLst>
            <pc:docMk/>
            <pc:sldMk cId="1544719079" sldId="334"/>
            <ac:spMk id="8" creationId="{0CEE256D-35E2-4AFA-9FA7-6505B55FBE97}"/>
          </ac:spMkLst>
        </pc:spChg>
        <pc:spChg chg="add mod">
          <ac:chgData name="ZHU JUNSHENG" userId="0014229c37d15779" providerId="LiveId" clId="{1D48F22C-AAD9-4E6F-8896-2221987F255A}" dt="2021-12-02T19:29:12.573" v="453" actId="20577"/>
          <ac:spMkLst>
            <pc:docMk/>
            <pc:sldMk cId="1544719079" sldId="334"/>
            <ac:spMk id="11" creationId="{205AF377-9DB2-49E8-87EB-9C0563E90075}"/>
          </ac:spMkLst>
        </pc:spChg>
        <pc:spChg chg="add mod">
          <ac:chgData name="ZHU JUNSHENG" userId="0014229c37d15779" providerId="LiveId" clId="{1D48F22C-AAD9-4E6F-8896-2221987F255A}" dt="2021-12-02T19:31:04.390" v="531" actId="1076"/>
          <ac:spMkLst>
            <pc:docMk/>
            <pc:sldMk cId="1544719079" sldId="334"/>
            <ac:spMk id="12" creationId="{BF7552AF-5ED3-4637-B6FC-8567C951047D}"/>
          </ac:spMkLst>
        </pc:spChg>
      </pc:sldChg>
      <pc:sldChg chg="addSp delSp modSp mod">
        <pc:chgData name="ZHU JUNSHENG" userId="0014229c37d15779" providerId="LiveId" clId="{1D48F22C-AAD9-4E6F-8896-2221987F255A}" dt="2021-12-02T20:09:09.006" v="936" actId="1076"/>
        <pc:sldMkLst>
          <pc:docMk/>
          <pc:sldMk cId="3177603197" sldId="337"/>
        </pc:sldMkLst>
        <pc:spChg chg="add del mod">
          <ac:chgData name="ZHU JUNSHENG" userId="0014229c37d15779" providerId="LiveId" clId="{1D48F22C-AAD9-4E6F-8896-2221987F255A}" dt="2021-12-02T20:05:51.952" v="912" actId="478"/>
          <ac:spMkLst>
            <pc:docMk/>
            <pc:sldMk cId="3177603197" sldId="337"/>
            <ac:spMk id="2" creationId="{1B2C9400-7E83-4406-8254-EB9AD3E66BD7}"/>
          </ac:spMkLst>
        </pc:spChg>
        <pc:spChg chg="del">
          <ac:chgData name="ZHU JUNSHENG" userId="0014229c37d15779" providerId="LiveId" clId="{1D48F22C-AAD9-4E6F-8896-2221987F255A}" dt="2021-12-02T16:24:38.774" v="294" actId="478"/>
          <ac:spMkLst>
            <pc:docMk/>
            <pc:sldMk cId="3177603197" sldId="337"/>
            <ac:spMk id="5" creationId="{CF109F7E-D028-452B-AEA0-2274F6A3A384}"/>
          </ac:spMkLst>
        </pc:spChg>
        <pc:spChg chg="mod">
          <ac:chgData name="ZHU JUNSHENG" userId="0014229c37d15779" providerId="LiveId" clId="{1D48F22C-AAD9-4E6F-8896-2221987F255A}" dt="2021-12-02T20:01:52.870" v="816" actId="1076"/>
          <ac:spMkLst>
            <pc:docMk/>
            <pc:sldMk cId="3177603197" sldId="337"/>
            <ac:spMk id="7" creationId="{137A0BA2-9C84-4065-BECF-EE33AFE25CED}"/>
          </ac:spMkLst>
        </pc:spChg>
        <pc:spChg chg="add mod">
          <ac:chgData name="ZHU JUNSHENG" userId="0014229c37d15779" providerId="LiveId" clId="{1D48F22C-AAD9-4E6F-8896-2221987F255A}" dt="2021-12-02T20:08:56.956" v="933" actId="14100"/>
          <ac:spMkLst>
            <pc:docMk/>
            <pc:sldMk cId="3177603197" sldId="337"/>
            <ac:spMk id="8" creationId="{B67C8085-19E1-4439-90CD-44CBCD01D2A1}"/>
          </ac:spMkLst>
        </pc:spChg>
        <pc:spChg chg="add del mod">
          <ac:chgData name="ZHU JUNSHENG" userId="0014229c37d15779" providerId="LiveId" clId="{1D48F22C-AAD9-4E6F-8896-2221987F255A}" dt="2021-12-02T20:09:02.714" v="935" actId="478"/>
          <ac:spMkLst>
            <pc:docMk/>
            <pc:sldMk cId="3177603197" sldId="337"/>
            <ac:spMk id="10" creationId="{4855465D-0D53-46FF-A3AF-95583E25A654}"/>
          </ac:spMkLst>
        </pc:spChg>
        <pc:spChg chg="add mod">
          <ac:chgData name="ZHU JUNSHENG" userId="0014229c37d15779" providerId="LiveId" clId="{1D48F22C-AAD9-4E6F-8896-2221987F255A}" dt="2021-12-02T20:09:09.006" v="936" actId="1076"/>
          <ac:spMkLst>
            <pc:docMk/>
            <pc:sldMk cId="3177603197" sldId="337"/>
            <ac:spMk id="11" creationId="{BB474794-6E8F-45EA-BDD8-EE9029F1B9A0}"/>
          </ac:spMkLst>
        </pc:spChg>
      </pc:sldChg>
      <pc:sldChg chg="del">
        <pc:chgData name="ZHU JUNSHENG" userId="0014229c37d15779" providerId="LiveId" clId="{1D48F22C-AAD9-4E6F-8896-2221987F255A}" dt="2021-12-02T16:22:32.651" v="292" actId="47"/>
        <pc:sldMkLst>
          <pc:docMk/>
          <pc:sldMk cId="66901655" sldId="338"/>
        </pc:sldMkLst>
      </pc:sldChg>
      <pc:sldChg chg="del">
        <pc:chgData name="ZHU JUNSHENG" userId="0014229c37d15779" providerId="LiveId" clId="{1D48F22C-AAD9-4E6F-8896-2221987F255A}" dt="2021-12-02T16:14:32.237" v="225" actId="47"/>
        <pc:sldMkLst>
          <pc:docMk/>
          <pc:sldMk cId="4165360156" sldId="343"/>
        </pc:sldMkLst>
      </pc:sldChg>
      <pc:sldChg chg="addSp delSp modSp mod">
        <pc:chgData name="ZHU JUNSHENG" userId="0014229c37d15779" providerId="LiveId" clId="{1D48F22C-AAD9-4E6F-8896-2221987F255A}" dt="2021-12-02T20:24:24.193" v="1367" actId="1076"/>
        <pc:sldMkLst>
          <pc:docMk/>
          <pc:sldMk cId="1657732158" sldId="344"/>
        </pc:sldMkLst>
        <pc:spChg chg="del">
          <ac:chgData name="ZHU JUNSHENG" userId="0014229c37d15779" providerId="LiveId" clId="{1D48F22C-AAD9-4E6F-8896-2221987F255A}" dt="2021-12-02T16:25:07.985" v="302" actId="478"/>
          <ac:spMkLst>
            <pc:docMk/>
            <pc:sldMk cId="1657732158" sldId="344"/>
            <ac:spMk id="5" creationId="{CF109F7E-D028-452B-AEA0-2274F6A3A384}"/>
          </ac:spMkLst>
        </pc:spChg>
        <pc:spChg chg="mod">
          <ac:chgData name="ZHU JUNSHENG" userId="0014229c37d15779" providerId="LiveId" clId="{1D48F22C-AAD9-4E6F-8896-2221987F255A}" dt="2021-12-02T20:24:22.423" v="1366" actId="1076"/>
          <ac:spMkLst>
            <pc:docMk/>
            <pc:sldMk cId="1657732158" sldId="344"/>
            <ac:spMk id="6" creationId="{DEE3AB91-54C8-4F12-B8D2-2D026272BC3E}"/>
          </ac:spMkLst>
        </pc:spChg>
        <pc:spChg chg="add mod">
          <ac:chgData name="ZHU JUNSHENG" userId="0014229c37d15779" providerId="LiveId" clId="{1D48F22C-AAD9-4E6F-8896-2221987F255A}" dt="2021-12-02T19:48:21.970" v="655" actId="20577"/>
          <ac:spMkLst>
            <pc:docMk/>
            <pc:sldMk cId="1657732158" sldId="344"/>
            <ac:spMk id="8" creationId="{6A0C2533-E3E0-4B0F-9F2A-C27219B64F1B}"/>
          </ac:spMkLst>
        </pc:spChg>
        <pc:spChg chg="del mod">
          <ac:chgData name="ZHU JUNSHENG" userId="0014229c37d15779" providerId="LiveId" clId="{1D48F22C-AAD9-4E6F-8896-2221987F255A}" dt="2021-12-02T19:48:34.354" v="656" actId="478"/>
          <ac:spMkLst>
            <pc:docMk/>
            <pc:sldMk cId="1657732158" sldId="344"/>
            <ac:spMk id="10" creationId="{4C2C1F2B-B22D-4D34-888B-E54A1FDC5D62}"/>
          </ac:spMkLst>
        </pc:spChg>
        <pc:picChg chg="mod">
          <ac:chgData name="ZHU JUNSHENG" userId="0014229c37d15779" providerId="LiveId" clId="{1D48F22C-AAD9-4E6F-8896-2221987F255A}" dt="2021-12-02T19:44:19.562" v="576" actId="1076"/>
          <ac:picMkLst>
            <pc:docMk/>
            <pc:sldMk cId="1657732158" sldId="344"/>
            <ac:picMk id="3" creationId="{3F5145A0-E2E5-4137-AB0A-A7659881B3C8}"/>
          </ac:picMkLst>
        </pc:picChg>
        <pc:picChg chg="mod">
          <ac:chgData name="ZHU JUNSHENG" userId="0014229c37d15779" providerId="LiveId" clId="{1D48F22C-AAD9-4E6F-8896-2221987F255A}" dt="2021-12-02T20:24:24.193" v="1367" actId="1076"/>
          <ac:picMkLst>
            <pc:docMk/>
            <pc:sldMk cId="1657732158" sldId="344"/>
            <ac:picMk id="7" creationId="{CE03FC96-EE6C-4940-B7B4-9CE250CF9F01}"/>
          </ac:picMkLst>
        </pc:picChg>
      </pc:sldChg>
      <pc:sldChg chg="delSp modSp mod">
        <pc:chgData name="ZHU JUNSHENG" userId="0014229c37d15779" providerId="LiveId" clId="{1D48F22C-AAD9-4E6F-8896-2221987F255A}" dt="2021-12-02T19:53:58.597" v="755" actId="1076"/>
        <pc:sldMkLst>
          <pc:docMk/>
          <pc:sldMk cId="3174762475" sldId="345"/>
        </pc:sldMkLst>
        <pc:spChg chg="del">
          <ac:chgData name="ZHU JUNSHENG" userId="0014229c37d15779" providerId="LiveId" clId="{1D48F22C-AAD9-4E6F-8896-2221987F255A}" dt="2021-12-02T16:25:26.503" v="306" actId="478"/>
          <ac:spMkLst>
            <pc:docMk/>
            <pc:sldMk cId="3174762475" sldId="345"/>
            <ac:spMk id="5" creationId="{CF109F7E-D028-452B-AEA0-2274F6A3A384}"/>
          </ac:spMkLst>
        </pc:spChg>
        <pc:picChg chg="mod">
          <ac:chgData name="ZHU JUNSHENG" userId="0014229c37d15779" providerId="LiveId" clId="{1D48F22C-AAD9-4E6F-8896-2221987F255A}" dt="2021-12-02T19:53:56.949" v="754" actId="1076"/>
          <ac:picMkLst>
            <pc:docMk/>
            <pc:sldMk cId="3174762475" sldId="345"/>
            <ac:picMk id="3" creationId="{341A57A9-41FB-4C6D-A097-778A7B5C404B}"/>
          </ac:picMkLst>
        </pc:picChg>
        <pc:picChg chg="mod">
          <ac:chgData name="ZHU JUNSHENG" userId="0014229c37d15779" providerId="LiveId" clId="{1D48F22C-AAD9-4E6F-8896-2221987F255A}" dt="2021-12-02T19:53:58.597" v="755" actId="1076"/>
          <ac:picMkLst>
            <pc:docMk/>
            <pc:sldMk cId="3174762475" sldId="345"/>
            <ac:picMk id="4" creationId="{C5D6C315-3819-40DB-9BBA-E5711E49C757}"/>
          </ac:picMkLst>
        </pc:picChg>
      </pc:sldChg>
      <pc:sldChg chg="delSp del mod">
        <pc:chgData name="ZHU JUNSHENG" userId="0014229c37d15779" providerId="LiveId" clId="{1D48F22C-AAD9-4E6F-8896-2221987F255A}" dt="2021-12-02T19:44:07.050" v="574" actId="47"/>
        <pc:sldMkLst>
          <pc:docMk/>
          <pc:sldMk cId="2518332570" sldId="346"/>
        </pc:sldMkLst>
        <pc:spChg chg="del">
          <ac:chgData name="ZHU JUNSHENG" userId="0014229c37d15779" providerId="LiveId" clId="{1D48F22C-AAD9-4E6F-8896-2221987F255A}" dt="2021-12-02T16:24:54.136" v="299" actId="478"/>
          <ac:spMkLst>
            <pc:docMk/>
            <pc:sldMk cId="2518332570" sldId="346"/>
            <ac:spMk id="5" creationId="{CF109F7E-D028-452B-AEA0-2274F6A3A384}"/>
          </ac:spMkLst>
        </pc:spChg>
        <pc:picChg chg="del">
          <ac:chgData name="ZHU JUNSHENG" userId="0014229c37d15779" providerId="LiveId" clId="{1D48F22C-AAD9-4E6F-8896-2221987F255A}" dt="2021-12-02T19:43:09.203" v="568" actId="478"/>
          <ac:picMkLst>
            <pc:docMk/>
            <pc:sldMk cId="2518332570" sldId="346"/>
            <ac:picMk id="10" creationId="{96162142-EA54-43E1-89BC-E3C38C530D72}"/>
          </ac:picMkLst>
        </pc:picChg>
        <pc:picChg chg="del">
          <ac:chgData name="ZHU JUNSHENG" userId="0014229c37d15779" providerId="LiveId" clId="{1D48F22C-AAD9-4E6F-8896-2221987F255A}" dt="2021-12-02T19:43:09.831" v="569" actId="478"/>
          <ac:picMkLst>
            <pc:docMk/>
            <pc:sldMk cId="2518332570" sldId="346"/>
            <ac:picMk id="12" creationId="{16DF6BA3-088A-49DA-9E65-D1B4E2F9E17E}"/>
          </ac:picMkLst>
        </pc:picChg>
      </pc:sldChg>
      <pc:sldChg chg="delSp del mod">
        <pc:chgData name="ZHU JUNSHENG" userId="0014229c37d15779" providerId="LiveId" clId="{1D48F22C-AAD9-4E6F-8896-2221987F255A}" dt="2021-12-02T19:44:12.998" v="575" actId="47"/>
        <pc:sldMkLst>
          <pc:docMk/>
          <pc:sldMk cId="3059224231" sldId="347"/>
        </pc:sldMkLst>
        <pc:spChg chg="del">
          <ac:chgData name="ZHU JUNSHENG" userId="0014229c37d15779" providerId="LiveId" clId="{1D48F22C-AAD9-4E6F-8896-2221987F255A}" dt="2021-12-02T16:25:03.001" v="301" actId="478"/>
          <ac:spMkLst>
            <pc:docMk/>
            <pc:sldMk cId="3059224231" sldId="347"/>
            <ac:spMk id="5" creationId="{CF109F7E-D028-452B-AEA0-2274F6A3A384}"/>
          </ac:spMkLst>
        </pc:spChg>
      </pc:sldChg>
      <pc:sldChg chg="delSp del mod">
        <pc:chgData name="ZHU JUNSHENG" userId="0014229c37d15779" providerId="LiveId" clId="{1D48F22C-AAD9-4E6F-8896-2221987F255A}" dt="2021-12-02T19:42:12.628" v="533" actId="47"/>
        <pc:sldMkLst>
          <pc:docMk/>
          <pc:sldMk cId="971453246" sldId="348"/>
        </pc:sldMkLst>
        <pc:spChg chg="del">
          <ac:chgData name="ZHU JUNSHENG" userId="0014229c37d15779" providerId="LiveId" clId="{1D48F22C-AAD9-4E6F-8896-2221987F255A}" dt="2021-12-02T16:24:42.519" v="295" actId="478"/>
          <ac:spMkLst>
            <pc:docMk/>
            <pc:sldMk cId="971453246" sldId="348"/>
            <ac:spMk id="5" creationId="{CF109F7E-D028-452B-AEA0-2274F6A3A384}"/>
          </ac:spMkLst>
        </pc:spChg>
      </pc:sldChg>
      <pc:sldChg chg="del">
        <pc:chgData name="ZHU JUNSHENG" userId="0014229c37d15779" providerId="LiveId" clId="{1D48F22C-AAD9-4E6F-8896-2221987F255A}" dt="2021-12-02T16:22:27.620" v="291" actId="47"/>
        <pc:sldMkLst>
          <pc:docMk/>
          <pc:sldMk cId="814462730" sldId="349"/>
        </pc:sldMkLst>
      </pc:sldChg>
      <pc:sldChg chg="addSp delSp modSp mod">
        <pc:chgData name="ZHU JUNSHENG" userId="0014229c37d15779" providerId="LiveId" clId="{1D48F22C-AAD9-4E6F-8896-2221987F255A}" dt="2021-12-02T20:18:42.807" v="1194" actId="14100"/>
        <pc:sldMkLst>
          <pc:docMk/>
          <pc:sldMk cId="1524342156" sldId="350"/>
        </pc:sldMkLst>
        <pc:spChg chg="add mod">
          <ac:chgData name="ZHU JUNSHENG" userId="0014229c37d15779" providerId="LiveId" clId="{1D48F22C-AAD9-4E6F-8896-2221987F255A}" dt="2021-12-02T20:10:19.109" v="967" actId="20577"/>
          <ac:spMkLst>
            <pc:docMk/>
            <pc:sldMk cId="1524342156" sldId="350"/>
            <ac:spMk id="3" creationId="{F9CA8C7F-0E22-4204-94D5-11E03DA184FA}"/>
          </ac:spMkLst>
        </pc:spChg>
        <pc:spChg chg="add mod">
          <ac:chgData name="ZHU JUNSHENG" userId="0014229c37d15779" providerId="LiveId" clId="{1D48F22C-AAD9-4E6F-8896-2221987F255A}" dt="2021-12-02T20:18:42.807" v="1194" actId="14100"/>
          <ac:spMkLst>
            <pc:docMk/>
            <pc:sldMk cId="1524342156" sldId="350"/>
            <ac:spMk id="4" creationId="{86E25D12-63A8-4C3E-8ECC-97CF7C257488}"/>
          </ac:spMkLst>
        </pc:spChg>
        <pc:spChg chg="del">
          <ac:chgData name="ZHU JUNSHENG" userId="0014229c37d15779" providerId="LiveId" clId="{1D48F22C-AAD9-4E6F-8896-2221987F255A}" dt="2021-12-02T16:22:40.553" v="293" actId="478"/>
          <ac:spMkLst>
            <pc:docMk/>
            <pc:sldMk cId="1524342156" sldId="350"/>
            <ac:spMk id="12" creationId="{E644DDCF-7E30-40F3-B9AB-AFA0DF63C629}"/>
          </ac:spMkLst>
        </pc:spChg>
        <pc:picChg chg="add mod">
          <ac:chgData name="ZHU JUNSHENG" userId="0014229c37d15779" providerId="LiveId" clId="{1D48F22C-AAD9-4E6F-8896-2221987F255A}" dt="2021-12-02T20:11:42.663" v="1031" actId="1076"/>
          <ac:picMkLst>
            <pc:docMk/>
            <pc:sldMk cId="1524342156" sldId="350"/>
            <ac:picMk id="5" creationId="{91935574-3032-4612-8F14-F101CB886835}"/>
          </ac:picMkLst>
        </pc:picChg>
      </pc:sldChg>
      <pc:sldChg chg="delSp del mod">
        <pc:chgData name="ZHU JUNSHENG" userId="0014229c37d15779" providerId="LiveId" clId="{1D48F22C-AAD9-4E6F-8896-2221987F255A}" dt="2021-12-02T19:42:21.362" v="534" actId="47"/>
        <pc:sldMkLst>
          <pc:docMk/>
          <pc:sldMk cId="4180683245" sldId="351"/>
        </pc:sldMkLst>
        <pc:spChg chg="del">
          <ac:chgData name="ZHU JUNSHENG" userId="0014229c37d15779" providerId="LiveId" clId="{1D48F22C-AAD9-4E6F-8896-2221987F255A}" dt="2021-12-02T16:24:47.577" v="296" actId="478"/>
          <ac:spMkLst>
            <pc:docMk/>
            <pc:sldMk cId="4180683245" sldId="351"/>
            <ac:spMk id="5" creationId="{CF109F7E-D028-452B-AEA0-2274F6A3A384}"/>
          </ac:spMkLst>
        </pc:spChg>
      </pc:sldChg>
      <pc:sldChg chg="addSp delSp modSp mod">
        <pc:chgData name="ZHU JUNSHENG" userId="0014229c37d15779" providerId="LiveId" clId="{1D48F22C-AAD9-4E6F-8896-2221987F255A}" dt="2021-12-02T19:54:52.303" v="796" actId="20577"/>
        <pc:sldMkLst>
          <pc:docMk/>
          <pc:sldMk cId="3514827488" sldId="356"/>
        </pc:sldMkLst>
        <pc:spChg chg="del mod">
          <ac:chgData name="ZHU JUNSHENG" userId="0014229c37d15779" providerId="LiveId" clId="{1D48F22C-AAD9-4E6F-8896-2221987F255A}" dt="2021-12-02T16:24:50.797" v="298" actId="478"/>
          <ac:spMkLst>
            <pc:docMk/>
            <pc:sldMk cId="3514827488" sldId="356"/>
            <ac:spMk id="5" creationId="{CF109F7E-D028-452B-AEA0-2274F6A3A384}"/>
          </ac:spMkLst>
        </pc:spChg>
        <pc:spChg chg="add mod">
          <ac:chgData name="ZHU JUNSHENG" userId="0014229c37d15779" providerId="LiveId" clId="{1D48F22C-AAD9-4E6F-8896-2221987F255A}" dt="2021-12-02T19:54:52.303" v="796" actId="20577"/>
          <ac:spMkLst>
            <pc:docMk/>
            <pc:sldMk cId="3514827488" sldId="356"/>
            <ac:spMk id="14" creationId="{DCC1BAFF-2FAA-418A-AE94-A48178DCB59F}"/>
          </ac:spMkLst>
        </pc:spChg>
      </pc:sldChg>
      <pc:sldChg chg="addSp delSp modSp mod">
        <pc:chgData name="ZHU JUNSHENG" userId="0014229c37d15779" providerId="LiveId" clId="{1D48F22C-AAD9-4E6F-8896-2221987F255A}" dt="2021-12-02T20:35:51.670" v="1616" actId="1076"/>
        <pc:sldMkLst>
          <pc:docMk/>
          <pc:sldMk cId="1905876569" sldId="357"/>
        </pc:sldMkLst>
        <pc:spChg chg="del">
          <ac:chgData name="ZHU JUNSHENG" userId="0014229c37d15779" providerId="LiveId" clId="{1D48F22C-AAD9-4E6F-8896-2221987F255A}" dt="2021-12-02T16:24:59.241" v="300" actId="478"/>
          <ac:spMkLst>
            <pc:docMk/>
            <pc:sldMk cId="1905876569" sldId="357"/>
            <ac:spMk id="5" creationId="{CF109F7E-D028-452B-AEA0-2274F6A3A384}"/>
          </ac:spMkLst>
        </pc:spChg>
        <pc:spChg chg="add mod">
          <ac:chgData name="ZHU JUNSHENG" userId="0014229c37d15779" providerId="LiveId" clId="{1D48F22C-AAD9-4E6F-8896-2221987F255A}" dt="2021-12-02T19:43:36.447" v="573" actId="1076"/>
          <ac:spMkLst>
            <pc:docMk/>
            <pc:sldMk cId="1905876569" sldId="357"/>
            <ac:spMk id="10" creationId="{B9DC8B77-D967-4848-9F7C-D2B0A07C8ADA}"/>
          </ac:spMkLst>
        </pc:spChg>
        <pc:spChg chg="add del mod">
          <ac:chgData name="ZHU JUNSHENG" userId="0014229c37d15779" providerId="LiveId" clId="{1D48F22C-AAD9-4E6F-8896-2221987F255A}" dt="2021-12-02T20:34:19.604" v="1475" actId="478"/>
          <ac:spMkLst>
            <pc:docMk/>
            <pc:sldMk cId="1905876569" sldId="357"/>
            <ac:spMk id="11" creationId="{AC35EFE4-88F9-4796-A583-CEB046786E5A}"/>
          </ac:spMkLst>
        </pc:spChg>
        <pc:spChg chg="add mod">
          <ac:chgData name="ZHU JUNSHENG" userId="0014229c37d15779" providerId="LiveId" clId="{1D48F22C-AAD9-4E6F-8896-2221987F255A}" dt="2021-12-02T20:35:51.670" v="1616" actId="1076"/>
          <ac:spMkLst>
            <pc:docMk/>
            <pc:sldMk cId="1905876569" sldId="357"/>
            <ac:spMk id="13" creationId="{27B39A22-920B-4E84-B1F4-C83F2A0CF74E}"/>
          </ac:spMkLst>
        </pc:spChg>
        <pc:picChg chg="mod">
          <ac:chgData name="ZHU JUNSHENG" userId="0014229c37d15779" providerId="LiveId" clId="{1D48F22C-AAD9-4E6F-8896-2221987F255A}" dt="2021-12-02T19:43:30.280" v="571" actId="1076"/>
          <ac:picMkLst>
            <pc:docMk/>
            <pc:sldMk cId="1905876569" sldId="357"/>
            <ac:picMk id="4" creationId="{44A4242E-B453-4FC5-A014-E2905A6B5903}"/>
          </ac:picMkLst>
        </pc:picChg>
      </pc:sldChg>
      <pc:sldChg chg="addSp delSp modSp add mod">
        <pc:chgData name="ZHU JUNSHENG" userId="0014229c37d15779" providerId="LiveId" clId="{1D48F22C-AAD9-4E6F-8896-2221987F255A}" dt="2021-12-02T19:46:11.954" v="618" actId="20577"/>
        <pc:sldMkLst>
          <pc:docMk/>
          <pc:sldMk cId="4227262091" sldId="358"/>
        </pc:sldMkLst>
        <pc:spChg chg="del mod">
          <ac:chgData name="ZHU JUNSHENG" userId="0014229c37d15779" providerId="LiveId" clId="{1D48F22C-AAD9-4E6F-8896-2221987F255A}" dt="2021-12-02T16:25:17.198" v="304" actId="478"/>
          <ac:spMkLst>
            <pc:docMk/>
            <pc:sldMk cId="4227262091" sldId="358"/>
            <ac:spMk id="5" creationId="{CF109F7E-D028-452B-AEA0-2274F6A3A384}"/>
          </ac:spMkLst>
        </pc:spChg>
        <pc:spChg chg="del">
          <ac:chgData name="ZHU JUNSHENG" userId="0014229c37d15779" providerId="LiveId" clId="{1D48F22C-AAD9-4E6F-8896-2221987F255A}" dt="2021-11-24T20:57:56.240" v="2" actId="478"/>
          <ac:spMkLst>
            <pc:docMk/>
            <pc:sldMk cId="4227262091" sldId="358"/>
            <ac:spMk id="6" creationId="{DEE3AB91-54C8-4F12-B8D2-2D026272BC3E}"/>
          </ac:spMkLst>
        </pc:spChg>
        <pc:spChg chg="add mod">
          <ac:chgData name="ZHU JUNSHENG" userId="0014229c37d15779" providerId="LiveId" clId="{1D48F22C-AAD9-4E6F-8896-2221987F255A}" dt="2021-12-02T16:16:24.140" v="230" actId="20577"/>
          <ac:spMkLst>
            <pc:docMk/>
            <pc:sldMk cId="4227262091" sldId="358"/>
            <ac:spMk id="8" creationId="{5F2734E3-7F94-47C6-9304-B906CD7B74EC}"/>
          </ac:spMkLst>
        </pc:spChg>
        <pc:spChg chg="del">
          <ac:chgData name="ZHU JUNSHENG" userId="0014229c37d15779" providerId="LiveId" clId="{1D48F22C-AAD9-4E6F-8896-2221987F255A}" dt="2021-11-24T20:57:56.240" v="2" actId="478"/>
          <ac:spMkLst>
            <pc:docMk/>
            <pc:sldMk cId="4227262091" sldId="358"/>
            <ac:spMk id="10" creationId="{4C2C1F2B-B22D-4D34-888B-E54A1FDC5D62}"/>
          </ac:spMkLst>
        </pc:spChg>
        <pc:spChg chg="add mod">
          <ac:chgData name="ZHU JUNSHENG" userId="0014229c37d15779" providerId="LiveId" clId="{1D48F22C-AAD9-4E6F-8896-2221987F255A}" dt="2021-11-24T21:00:01.716" v="26" actId="1076"/>
          <ac:spMkLst>
            <pc:docMk/>
            <pc:sldMk cId="4227262091" sldId="358"/>
            <ac:spMk id="11" creationId="{1094D3AB-BCD3-46D7-83AC-B913FBF01332}"/>
          </ac:spMkLst>
        </pc:spChg>
        <pc:spChg chg="add mod">
          <ac:chgData name="ZHU JUNSHENG" userId="0014229c37d15779" providerId="LiveId" clId="{1D48F22C-AAD9-4E6F-8896-2221987F255A}" dt="2021-11-24T21:00:43.034" v="135" actId="20577"/>
          <ac:spMkLst>
            <pc:docMk/>
            <pc:sldMk cId="4227262091" sldId="358"/>
            <ac:spMk id="12" creationId="{F9D0D2A8-1247-43AA-80D5-54420DFC1A86}"/>
          </ac:spMkLst>
        </pc:spChg>
        <pc:spChg chg="add mod">
          <ac:chgData name="ZHU JUNSHENG" userId="0014229c37d15779" providerId="LiveId" clId="{1D48F22C-AAD9-4E6F-8896-2221987F255A}" dt="2021-12-02T16:21:20.953" v="277" actId="20577"/>
          <ac:spMkLst>
            <pc:docMk/>
            <pc:sldMk cId="4227262091" sldId="358"/>
            <ac:spMk id="13" creationId="{871461CD-B546-4923-A97E-1B2E9D61CA70}"/>
          </ac:spMkLst>
        </pc:spChg>
        <pc:spChg chg="add mod">
          <ac:chgData name="ZHU JUNSHENG" userId="0014229c37d15779" providerId="LiveId" clId="{1D48F22C-AAD9-4E6F-8896-2221987F255A}" dt="2021-12-02T19:46:11.954" v="618" actId="20577"/>
          <ac:spMkLst>
            <pc:docMk/>
            <pc:sldMk cId="4227262091" sldId="358"/>
            <ac:spMk id="14" creationId="{6704DBDF-782B-41CC-A3AD-C94CA538F037}"/>
          </ac:spMkLst>
        </pc:spChg>
        <pc:picChg chg="mod">
          <ac:chgData name="ZHU JUNSHENG" userId="0014229c37d15779" providerId="LiveId" clId="{1D48F22C-AAD9-4E6F-8896-2221987F255A}" dt="2021-12-02T19:45:54.877" v="604" actId="1076"/>
          <ac:picMkLst>
            <pc:docMk/>
            <pc:sldMk cId="4227262091" sldId="358"/>
            <ac:picMk id="3" creationId="{3F5145A0-E2E5-4137-AB0A-A7659881B3C8}"/>
          </ac:picMkLst>
        </pc:picChg>
        <pc:picChg chg="add del mod">
          <ac:chgData name="ZHU JUNSHENG" userId="0014229c37d15779" providerId="LiveId" clId="{1D48F22C-AAD9-4E6F-8896-2221987F255A}" dt="2021-12-02T16:20:31.046" v="232" actId="478"/>
          <ac:picMkLst>
            <pc:docMk/>
            <pc:sldMk cId="4227262091" sldId="358"/>
            <ac:picMk id="4" creationId="{80139A87-8C5E-419A-9DAC-DA4261E94F44}"/>
          </ac:picMkLst>
        </pc:picChg>
        <pc:picChg chg="add mod">
          <ac:chgData name="ZHU JUNSHENG" userId="0014229c37d15779" providerId="LiveId" clId="{1D48F22C-AAD9-4E6F-8896-2221987F255A}" dt="2021-12-02T16:20:45.417" v="234" actId="1076"/>
          <ac:picMkLst>
            <pc:docMk/>
            <pc:sldMk cId="4227262091" sldId="358"/>
            <ac:picMk id="6" creationId="{CF7A78C3-8494-4440-AB5A-B2262EEC6599}"/>
          </ac:picMkLst>
        </pc:picChg>
        <pc:picChg chg="del">
          <ac:chgData name="ZHU JUNSHENG" userId="0014229c37d15779" providerId="LiveId" clId="{1D48F22C-AAD9-4E6F-8896-2221987F255A}" dt="2021-11-24T20:57:56.240" v="2" actId="478"/>
          <ac:picMkLst>
            <pc:docMk/>
            <pc:sldMk cId="4227262091" sldId="358"/>
            <ac:picMk id="7" creationId="{CE03FC96-EE6C-4940-B7B4-9CE250CF9F01}"/>
          </ac:picMkLst>
        </pc:picChg>
        <pc:picChg chg="add mod">
          <ac:chgData name="ZHU JUNSHENG" userId="0014229c37d15779" providerId="LiveId" clId="{1D48F22C-AAD9-4E6F-8896-2221987F255A}" dt="2021-12-02T16:22:04.110" v="281" actId="1076"/>
          <ac:picMkLst>
            <pc:docMk/>
            <pc:sldMk cId="4227262091" sldId="358"/>
            <ac:picMk id="10" creationId="{07EC4EA3-A5E2-46FB-B78A-CE1D20F02157}"/>
          </ac:picMkLst>
        </pc:picChg>
      </pc:sldChg>
      <pc:sldChg chg="addSp delSp modSp add del mod ord">
        <pc:chgData name="ZHU JUNSHENG" userId="0014229c37d15779" providerId="LiveId" clId="{1D48F22C-AAD9-4E6F-8896-2221987F255A}" dt="2021-12-02T19:47:46.432" v="640" actId="47"/>
        <pc:sldMkLst>
          <pc:docMk/>
          <pc:sldMk cId="315850" sldId="359"/>
        </pc:sldMkLst>
        <pc:spChg chg="del">
          <ac:chgData name="ZHU JUNSHENG" userId="0014229c37d15779" providerId="LiveId" clId="{1D48F22C-AAD9-4E6F-8896-2221987F255A}" dt="2021-12-02T16:25:22.659" v="305" actId="478"/>
          <ac:spMkLst>
            <pc:docMk/>
            <pc:sldMk cId="315850" sldId="359"/>
            <ac:spMk id="5" creationId="{CF109F7E-D028-452B-AEA0-2274F6A3A384}"/>
          </ac:spMkLst>
        </pc:spChg>
        <pc:spChg chg="mod">
          <ac:chgData name="ZHU JUNSHENG" userId="0014229c37d15779" providerId="LiveId" clId="{1D48F22C-AAD9-4E6F-8896-2221987F255A}" dt="2021-12-02T16:22:15.556" v="290" actId="20577"/>
          <ac:spMkLst>
            <pc:docMk/>
            <pc:sldMk cId="315850" sldId="359"/>
            <ac:spMk id="8" creationId="{5F2734E3-7F94-47C6-9304-B906CD7B74EC}"/>
          </ac:spMkLst>
        </pc:spChg>
        <pc:spChg chg="mod">
          <ac:chgData name="ZHU JUNSHENG" userId="0014229c37d15779" providerId="LiveId" clId="{1D48F22C-AAD9-4E6F-8896-2221987F255A}" dt="2021-11-24T21:26:39.804" v="181" actId="20577"/>
          <ac:spMkLst>
            <pc:docMk/>
            <pc:sldMk cId="315850" sldId="359"/>
            <ac:spMk id="11" creationId="{1094D3AB-BCD3-46D7-83AC-B913FBF01332}"/>
          </ac:spMkLst>
        </pc:spChg>
        <pc:spChg chg="del">
          <ac:chgData name="ZHU JUNSHENG" userId="0014229c37d15779" providerId="LiveId" clId="{1D48F22C-AAD9-4E6F-8896-2221987F255A}" dt="2021-12-02T19:46:20.970" v="620" actId="478"/>
          <ac:spMkLst>
            <pc:docMk/>
            <pc:sldMk cId="315850" sldId="359"/>
            <ac:spMk id="12" creationId="{F9D0D2A8-1247-43AA-80D5-54420DFC1A86}"/>
          </ac:spMkLst>
        </pc:spChg>
        <pc:picChg chg="mod">
          <ac:chgData name="ZHU JUNSHENG" userId="0014229c37d15779" providerId="LiveId" clId="{1D48F22C-AAD9-4E6F-8896-2221987F255A}" dt="2021-12-02T19:47:06.333" v="624" actId="1076"/>
          <ac:picMkLst>
            <pc:docMk/>
            <pc:sldMk cId="315850" sldId="359"/>
            <ac:picMk id="3" creationId="{3F5145A0-E2E5-4137-AB0A-A7659881B3C8}"/>
          </ac:picMkLst>
        </pc:picChg>
        <pc:picChg chg="del mod">
          <ac:chgData name="ZHU JUNSHENG" userId="0014229c37d15779" providerId="LiveId" clId="{1D48F22C-AAD9-4E6F-8896-2221987F255A}" dt="2021-11-24T21:04:12.470" v="140" actId="478"/>
          <ac:picMkLst>
            <pc:docMk/>
            <pc:sldMk cId="315850" sldId="359"/>
            <ac:picMk id="4" creationId="{80139A87-8C5E-419A-9DAC-DA4261E94F44}"/>
          </ac:picMkLst>
        </pc:picChg>
        <pc:picChg chg="add del mod">
          <ac:chgData name="ZHU JUNSHENG" userId="0014229c37d15779" providerId="LiveId" clId="{1D48F22C-AAD9-4E6F-8896-2221987F255A}" dt="2021-12-02T19:46:49.346" v="623" actId="478"/>
          <ac:picMkLst>
            <pc:docMk/>
            <pc:sldMk cId="315850" sldId="359"/>
            <ac:picMk id="6" creationId="{322D530F-C9BF-42BF-B2E1-93B074215596}"/>
          </ac:picMkLst>
        </pc:picChg>
      </pc:sldChg>
      <pc:sldChg chg="addSp delSp modSp add mod">
        <pc:chgData name="ZHU JUNSHENG" userId="0014229c37d15779" providerId="LiveId" clId="{1D48F22C-AAD9-4E6F-8896-2221987F255A}" dt="2021-12-02T19:47:54.787" v="649" actId="20577"/>
        <pc:sldMkLst>
          <pc:docMk/>
          <pc:sldMk cId="1392302802" sldId="360"/>
        </pc:sldMkLst>
        <pc:spChg chg="del">
          <ac:chgData name="ZHU JUNSHENG" userId="0014229c37d15779" providerId="LiveId" clId="{1D48F22C-AAD9-4E6F-8896-2221987F255A}" dt="2021-12-02T16:25:13.187" v="303" actId="478"/>
          <ac:spMkLst>
            <pc:docMk/>
            <pc:sldMk cId="1392302802" sldId="360"/>
            <ac:spMk id="5" creationId="{CF109F7E-D028-452B-AEA0-2274F6A3A384}"/>
          </ac:spMkLst>
        </pc:spChg>
        <pc:spChg chg="add mod">
          <ac:chgData name="ZHU JUNSHENG" userId="0014229c37d15779" providerId="LiveId" clId="{1D48F22C-AAD9-4E6F-8896-2221987F255A}" dt="2021-12-02T19:47:19.285" v="626" actId="1076"/>
          <ac:spMkLst>
            <pc:docMk/>
            <pc:sldMk cId="1392302802" sldId="360"/>
            <ac:spMk id="6" creationId="{40CF9AC7-5F4A-45AB-BB55-7A2EFB505827}"/>
          </ac:spMkLst>
        </pc:spChg>
        <pc:spChg chg="del">
          <ac:chgData name="ZHU JUNSHENG" userId="0014229c37d15779" providerId="LiveId" clId="{1D48F22C-AAD9-4E6F-8896-2221987F255A}" dt="2021-11-24T21:53:53.706" v="184" actId="478"/>
          <ac:spMkLst>
            <pc:docMk/>
            <pc:sldMk cId="1392302802" sldId="360"/>
            <ac:spMk id="6" creationId="{DEE3AB91-54C8-4F12-B8D2-2D026272BC3E}"/>
          </ac:spMkLst>
        </pc:spChg>
        <pc:spChg chg="add mod">
          <ac:chgData name="ZHU JUNSHENG" userId="0014229c37d15779" providerId="LiveId" clId="{1D48F22C-AAD9-4E6F-8896-2221987F255A}" dt="2021-12-02T19:47:19.285" v="626" actId="1076"/>
          <ac:spMkLst>
            <pc:docMk/>
            <pc:sldMk cId="1392302802" sldId="360"/>
            <ac:spMk id="7" creationId="{B1243285-DDB4-4E20-8DD7-528CE29F6726}"/>
          </ac:spMkLst>
        </pc:spChg>
        <pc:spChg chg="add mod">
          <ac:chgData name="ZHU JUNSHENG" userId="0014229c37d15779" providerId="LiveId" clId="{1D48F22C-AAD9-4E6F-8896-2221987F255A}" dt="2021-12-02T19:47:54.787" v="649" actId="20577"/>
          <ac:spMkLst>
            <pc:docMk/>
            <pc:sldMk cId="1392302802" sldId="360"/>
            <ac:spMk id="8" creationId="{8BF0715B-636C-4AE1-8182-031215131C1D}"/>
          </ac:spMkLst>
        </pc:spChg>
        <pc:spChg chg="add del mod">
          <ac:chgData name="ZHU JUNSHENG" userId="0014229c37d15779" providerId="LiveId" clId="{1D48F22C-AAD9-4E6F-8896-2221987F255A}" dt="2021-12-02T19:47:28.481" v="629" actId="478"/>
          <ac:spMkLst>
            <pc:docMk/>
            <pc:sldMk cId="1392302802" sldId="360"/>
            <ac:spMk id="10" creationId="{06DE8A71-163C-4076-A392-05B1A9A5B2D1}"/>
          </ac:spMkLst>
        </pc:spChg>
        <pc:spChg chg="del">
          <ac:chgData name="ZHU JUNSHENG" userId="0014229c37d15779" providerId="LiveId" clId="{1D48F22C-AAD9-4E6F-8896-2221987F255A}" dt="2021-11-24T21:53:56.116" v="186" actId="478"/>
          <ac:spMkLst>
            <pc:docMk/>
            <pc:sldMk cId="1392302802" sldId="360"/>
            <ac:spMk id="10" creationId="{4C2C1F2B-B22D-4D34-888B-E54A1FDC5D62}"/>
          </ac:spMkLst>
        </pc:spChg>
        <pc:spChg chg="add mod">
          <ac:chgData name="ZHU JUNSHENG" userId="0014229c37d15779" providerId="LiveId" clId="{1D48F22C-AAD9-4E6F-8896-2221987F255A}" dt="2021-12-02T19:44:55.950" v="600" actId="1076"/>
          <ac:spMkLst>
            <pc:docMk/>
            <pc:sldMk cId="1392302802" sldId="360"/>
            <ac:spMk id="11" creationId="{F31659A0-8F1F-43F1-BDD7-258909388549}"/>
          </ac:spMkLst>
        </pc:spChg>
        <pc:picChg chg="mod">
          <ac:chgData name="ZHU JUNSHENG" userId="0014229c37d15779" providerId="LiveId" clId="{1D48F22C-AAD9-4E6F-8896-2221987F255A}" dt="2021-12-02T19:47:38.819" v="638" actId="1076"/>
          <ac:picMkLst>
            <pc:docMk/>
            <pc:sldMk cId="1392302802" sldId="360"/>
            <ac:picMk id="3" creationId="{3F5145A0-E2E5-4137-AB0A-A7659881B3C8}"/>
          </ac:picMkLst>
        </pc:picChg>
        <pc:picChg chg="add mod">
          <ac:chgData name="ZHU JUNSHENG" userId="0014229c37d15779" providerId="LiveId" clId="{1D48F22C-AAD9-4E6F-8896-2221987F255A}" dt="2021-12-02T19:44:51.425" v="599" actId="1076"/>
          <ac:picMkLst>
            <pc:docMk/>
            <pc:sldMk cId="1392302802" sldId="360"/>
            <ac:picMk id="4" creationId="{41FEE83E-9B2F-4CEC-85E2-2938013DA6B5}"/>
          </ac:picMkLst>
        </pc:picChg>
        <pc:picChg chg="del">
          <ac:chgData name="ZHU JUNSHENG" userId="0014229c37d15779" providerId="LiveId" clId="{1D48F22C-AAD9-4E6F-8896-2221987F255A}" dt="2021-11-24T21:53:54.464" v="185" actId="478"/>
          <ac:picMkLst>
            <pc:docMk/>
            <pc:sldMk cId="1392302802" sldId="360"/>
            <ac:picMk id="7" creationId="{CE03FC96-EE6C-4940-B7B4-9CE250CF9F01}"/>
          </ac:picMkLst>
        </pc:picChg>
      </pc:sldChg>
      <pc:sldChg chg="addSp modSp add mod">
        <pc:chgData name="ZHU JUNSHENG" userId="0014229c37d15779" providerId="LiveId" clId="{1D48F22C-AAD9-4E6F-8896-2221987F255A}" dt="2021-12-02T20:08:08.870" v="917" actId="108"/>
        <pc:sldMkLst>
          <pc:docMk/>
          <pc:sldMk cId="1626284840" sldId="361"/>
        </pc:sldMkLst>
        <pc:spChg chg="mod">
          <ac:chgData name="ZHU JUNSHENG" userId="0014229c37d15779" providerId="LiveId" clId="{1D48F22C-AAD9-4E6F-8896-2221987F255A}" dt="2021-12-02T19:49:31.201" v="679" actId="1076"/>
          <ac:spMkLst>
            <pc:docMk/>
            <pc:sldMk cId="1626284840" sldId="361"/>
            <ac:spMk id="6" creationId="{DEE3AB91-54C8-4F12-B8D2-2D026272BC3E}"/>
          </ac:spMkLst>
        </pc:spChg>
        <pc:spChg chg="mod">
          <ac:chgData name="ZHU JUNSHENG" userId="0014229c37d15779" providerId="LiveId" clId="{1D48F22C-AAD9-4E6F-8896-2221987F255A}" dt="2021-12-02T19:49:20.011" v="677" actId="14100"/>
          <ac:spMkLst>
            <pc:docMk/>
            <pc:sldMk cId="1626284840" sldId="361"/>
            <ac:spMk id="8" creationId="{6A0C2533-E3E0-4B0F-9F2A-C27219B64F1B}"/>
          </ac:spMkLst>
        </pc:spChg>
        <pc:spChg chg="add mod">
          <ac:chgData name="ZHU JUNSHENG" userId="0014229c37d15779" providerId="LiveId" clId="{1D48F22C-AAD9-4E6F-8896-2221987F255A}" dt="2021-12-02T20:08:08.131" v="916" actId="108"/>
          <ac:spMkLst>
            <pc:docMk/>
            <pc:sldMk cId="1626284840" sldId="361"/>
            <ac:spMk id="10" creationId="{6B5C71B2-0958-4EC8-A24A-7112D5430C15}"/>
          </ac:spMkLst>
        </pc:spChg>
        <pc:spChg chg="add mod">
          <ac:chgData name="ZHU JUNSHENG" userId="0014229c37d15779" providerId="LiveId" clId="{1D48F22C-AAD9-4E6F-8896-2221987F255A}" dt="2021-12-02T20:08:02.242" v="914" actId="208"/>
          <ac:spMkLst>
            <pc:docMk/>
            <pc:sldMk cId="1626284840" sldId="361"/>
            <ac:spMk id="11" creationId="{37797D35-0E90-45DD-B52C-BCA74206664E}"/>
          </ac:spMkLst>
        </pc:spChg>
        <pc:spChg chg="add mod">
          <ac:chgData name="ZHU JUNSHENG" userId="0014229c37d15779" providerId="LiveId" clId="{1D48F22C-AAD9-4E6F-8896-2221987F255A}" dt="2021-12-02T20:08:07.168" v="915" actId="108"/>
          <ac:spMkLst>
            <pc:docMk/>
            <pc:sldMk cId="1626284840" sldId="361"/>
            <ac:spMk id="12" creationId="{3E832B76-0A27-4357-BEF9-C5B6237652D7}"/>
          </ac:spMkLst>
        </pc:spChg>
        <pc:spChg chg="add mod">
          <ac:chgData name="ZHU JUNSHENG" userId="0014229c37d15779" providerId="LiveId" clId="{1D48F22C-AAD9-4E6F-8896-2221987F255A}" dt="2021-12-02T20:08:08.870" v="917" actId="108"/>
          <ac:spMkLst>
            <pc:docMk/>
            <pc:sldMk cId="1626284840" sldId="361"/>
            <ac:spMk id="13" creationId="{9C746E78-0EC5-42C1-8AD9-A8A3408B4F83}"/>
          </ac:spMkLst>
        </pc:spChg>
        <pc:picChg chg="mod">
          <ac:chgData name="ZHU JUNSHENG" userId="0014229c37d15779" providerId="LiveId" clId="{1D48F22C-AAD9-4E6F-8896-2221987F255A}" dt="2021-12-02T19:52:14.232" v="716" actId="1076"/>
          <ac:picMkLst>
            <pc:docMk/>
            <pc:sldMk cId="1626284840" sldId="361"/>
            <ac:picMk id="7" creationId="{CE03FC96-EE6C-4940-B7B4-9CE250CF9F01}"/>
          </ac:picMkLst>
        </pc:picChg>
      </pc:sldChg>
      <pc:sldChg chg="addSp delSp modSp add mod">
        <pc:chgData name="ZHU JUNSHENG" userId="0014229c37d15779" providerId="LiveId" clId="{1D48F22C-AAD9-4E6F-8896-2221987F255A}" dt="2021-12-02T20:31:03.293" v="1456" actId="14100"/>
        <pc:sldMkLst>
          <pc:docMk/>
          <pc:sldMk cId="1356817247" sldId="362"/>
        </pc:sldMkLst>
        <pc:spChg chg="add mod">
          <ac:chgData name="ZHU JUNSHENG" userId="0014229c37d15779" providerId="LiveId" clId="{1D48F22C-AAD9-4E6F-8896-2221987F255A}" dt="2021-12-02T20:05:23.535" v="908" actId="207"/>
          <ac:spMkLst>
            <pc:docMk/>
            <pc:sldMk cId="1356817247" sldId="362"/>
            <ac:spMk id="3" creationId="{3B14CB20-FB5B-46AE-AEF2-FED6AE4C1E04}"/>
          </ac:spMkLst>
        </pc:spChg>
        <pc:spChg chg="mod">
          <ac:chgData name="ZHU JUNSHENG" userId="0014229c37d15779" providerId="LiveId" clId="{1D48F22C-AAD9-4E6F-8896-2221987F255A}" dt="2021-12-02T20:05:32.744" v="911" actId="20577"/>
          <ac:spMkLst>
            <pc:docMk/>
            <pc:sldMk cId="1356817247" sldId="362"/>
            <ac:spMk id="7" creationId="{137A0BA2-9C84-4065-BECF-EE33AFE25CED}"/>
          </ac:spMkLst>
        </pc:spChg>
        <pc:spChg chg="add mod">
          <ac:chgData name="ZHU JUNSHENG" userId="0014229c37d15779" providerId="LiveId" clId="{1D48F22C-AAD9-4E6F-8896-2221987F255A}" dt="2021-12-02T20:02:12.459" v="819" actId="1076"/>
          <ac:spMkLst>
            <pc:docMk/>
            <pc:sldMk cId="1356817247" sldId="362"/>
            <ac:spMk id="8" creationId="{3581999B-D7E5-4999-B76B-50CF90BD5D24}"/>
          </ac:spMkLst>
        </pc:spChg>
        <pc:spChg chg="add mod">
          <ac:chgData name="ZHU JUNSHENG" userId="0014229c37d15779" providerId="LiveId" clId="{1D48F22C-AAD9-4E6F-8896-2221987F255A}" dt="2021-12-02T20:02:59.085" v="867" actId="1076"/>
          <ac:spMkLst>
            <pc:docMk/>
            <pc:sldMk cId="1356817247" sldId="362"/>
            <ac:spMk id="10" creationId="{7555871C-4259-4BE8-BEFA-63F92017B05F}"/>
          </ac:spMkLst>
        </pc:spChg>
        <pc:spChg chg="add mod">
          <ac:chgData name="ZHU JUNSHENG" userId="0014229c37d15779" providerId="LiveId" clId="{1D48F22C-AAD9-4E6F-8896-2221987F255A}" dt="2021-12-02T20:04:34.578" v="896" actId="1076"/>
          <ac:spMkLst>
            <pc:docMk/>
            <pc:sldMk cId="1356817247" sldId="362"/>
            <ac:spMk id="11" creationId="{6D2E532F-B6B9-4392-9A37-3598EA95F004}"/>
          </ac:spMkLst>
        </pc:spChg>
        <pc:spChg chg="add del mod">
          <ac:chgData name="ZHU JUNSHENG" userId="0014229c37d15779" providerId="LiveId" clId="{1D48F22C-AAD9-4E6F-8896-2221987F255A}" dt="2021-12-02T20:05:10.537" v="906" actId="478"/>
          <ac:spMkLst>
            <pc:docMk/>
            <pc:sldMk cId="1356817247" sldId="362"/>
            <ac:spMk id="12" creationId="{49921013-5D4A-49AA-B213-A126D5DB1663}"/>
          </ac:spMkLst>
        </pc:spChg>
        <pc:spChg chg="add mod">
          <ac:chgData name="ZHU JUNSHENG" userId="0014229c37d15779" providerId="LiveId" clId="{1D48F22C-AAD9-4E6F-8896-2221987F255A}" dt="2021-12-02T20:09:34.499" v="946" actId="20577"/>
          <ac:spMkLst>
            <pc:docMk/>
            <pc:sldMk cId="1356817247" sldId="362"/>
            <ac:spMk id="13" creationId="{AAD911BC-7AFE-4B08-B3CF-20CC3928CC55}"/>
          </ac:spMkLst>
        </pc:spChg>
        <pc:spChg chg="add mod">
          <ac:chgData name="ZHU JUNSHENG" userId="0014229c37d15779" providerId="LiveId" clId="{1D48F22C-AAD9-4E6F-8896-2221987F255A}" dt="2021-12-02T20:09:38.592" v="951" actId="20577"/>
          <ac:spMkLst>
            <pc:docMk/>
            <pc:sldMk cId="1356817247" sldId="362"/>
            <ac:spMk id="14" creationId="{B23625C3-0CEF-4C88-B996-A5A77BB3E44E}"/>
          </ac:spMkLst>
        </pc:spChg>
        <pc:spChg chg="add mod">
          <ac:chgData name="ZHU JUNSHENG" userId="0014229c37d15779" providerId="LiveId" clId="{1D48F22C-AAD9-4E6F-8896-2221987F255A}" dt="2021-12-02T20:12:40.716" v="1086" actId="1076"/>
          <ac:spMkLst>
            <pc:docMk/>
            <pc:sldMk cId="1356817247" sldId="362"/>
            <ac:spMk id="15" creationId="{1F5D0048-7AA1-4C38-A96E-B58BBDBE32FC}"/>
          </ac:spMkLst>
        </pc:spChg>
        <pc:spChg chg="add mod">
          <ac:chgData name="ZHU JUNSHENG" userId="0014229c37d15779" providerId="LiveId" clId="{1D48F22C-AAD9-4E6F-8896-2221987F255A}" dt="2021-12-02T20:31:03.293" v="1456" actId="14100"/>
          <ac:spMkLst>
            <pc:docMk/>
            <pc:sldMk cId="1356817247" sldId="362"/>
            <ac:spMk id="16" creationId="{028CDE7A-D712-4788-8D6D-6E87D5634FF6}"/>
          </ac:spMkLst>
        </pc:spChg>
      </pc:sldChg>
      <pc:sldChg chg="addSp delSp modSp add mod">
        <pc:chgData name="ZHU JUNSHENG" userId="0014229c37d15779" providerId="LiveId" clId="{1D48F22C-AAD9-4E6F-8896-2221987F255A}" dt="2021-12-02T20:18:57.455" v="1204" actId="20577"/>
        <pc:sldMkLst>
          <pc:docMk/>
          <pc:sldMk cId="1032019058" sldId="363"/>
        </pc:sldMkLst>
        <pc:spChg chg="mod">
          <ac:chgData name="ZHU JUNSHENG" userId="0014229c37d15779" providerId="LiveId" clId="{1D48F22C-AAD9-4E6F-8896-2221987F255A}" dt="2021-12-02T20:18:57.455" v="1204" actId="20577"/>
          <ac:spMkLst>
            <pc:docMk/>
            <pc:sldMk cId="1032019058" sldId="363"/>
            <ac:spMk id="3" creationId="{F9CA8C7F-0E22-4204-94D5-11E03DA184FA}"/>
          </ac:spMkLst>
        </pc:spChg>
        <pc:spChg chg="del">
          <ac:chgData name="ZHU JUNSHENG" userId="0014229c37d15779" providerId="LiveId" clId="{1D48F22C-AAD9-4E6F-8896-2221987F255A}" dt="2021-12-02T20:13:38.337" v="1089" actId="478"/>
          <ac:spMkLst>
            <pc:docMk/>
            <pc:sldMk cId="1032019058" sldId="363"/>
            <ac:spMk id="4" creationId="{86E25D12-63A8-4C3E-8ECC-97CF7C257488}"/>
          </ac:spMkLst>
        </pc:spChg>
        <pc:picChg chg="del">
          <ac:chgData name="ZHU JUNSHENG" userId="0014229c37d15779" providerId="LiveId" clId="{1D48F22C-AAD9-4E6F-8896-2221987F255A}" dt="2021-12-02T20:13:36.029" v="1088" actId="478"/>
          <ac:picMkLst>
            <pc:docMk/>
            <pc:sldMk cId="1032019058" sldId="363"/>
            <ac:picMk id="5" creationId="{91935574-3032-4612-8F14-F101CB886835}"/>
          </ac:picMkLst>
        </pc:picChg>
        <pc:picChg chg="add mod">
          <ac:chgData name="ZHU JUNSHENG" userId="0014229c37d15779" providerId="LiveId" clId="{1D48F22C-AAD9-4E6F-8896-2221987F255A}" dt="2021-12-02T20:14:45.475" v="1113" actId="14100"/>
          <ac:picMkLst>
            <pc:docMk/>
            <pc:sldMk cId="1032019058" sldId="363"/>
            <ac:picMk id="6" creationId="{13F2C6C3-671A-440A-BC5E-1E4F63D5F0ED}"/>
          </ac:picMkLst>
        </pc:picChg>
      </pc:sldChg>
      <pc:sldChg chg="addSp modSp add mod">
        <pc:chgData name="ZHU JUNSHENG" userId="0014229c37d15779" providerId="LiveId" clId="{1D48F22C-AAD9-4E6F-8896-2221987F255A}" dt="2021-12-02T20:16:17.073" v="1175" actId="20577"/>
        <pc:sldMkLst>
          <pc:docMk/>
          <pc:sldMk cId="1455225798" sldId="364"/>
        </pc:sldMkLst>
        <pc:spChg chg="mod">
          <ac:chgData name="ZHU JUNSHENG" userId="0014229c37d15779" providerId="LiveId" clId="{1D48F22C-AAD9-4E6F-8896-2221987F255A}" dt="2021-12-02T20:16:17.073" v="1175" actId="20577"/>
          <ac:spMkLst>
            <pc:docMk/>
            <pc:sldMk cId="1455225798" sldId="364"/>
            <ac:spMk id="3" creationId="{F9CA8C7F-0E22-4204-94D5-11E03DA184FA}"/>
          </ac:spMkLst>
        </pc:spChg>
        <pc:picChg chg="add mod">
          <ac:chgData name="ZHU JUNSHENG" userId="0014229c37d15779" providerId="LiveId" clId="{1D48F22C-AAD9-4E6F-8896-2221987F255A}" dt="2021-12-02T20:16:00.651" v="1133" actId="1076"/>
          <ac:picMkLst>
            <pc:docMk/>
            <pc:sldMk cId="1455225798" sldId="364"/>
            <ac:picMk id="4" creationId="{D50DF9DF-1AE4-4349-AE26-D49B2E4D5864}"/>
          </ac:picMkLst>
        </pc:picChg>
      </pc:sldChg>
      <pc:sldChg chg="add del">
        <pc:chgData name="ZHU JUNSHENG" userId="0014229c37d15779" providerId="LiveId" clId="{1D48F22C-AAD9-4E6F-8896-2221987F255A}" dt="2021-12-02T20:13:48.442" v="1097"/>
        <pc:sldMkLst>
          <pc:docMk/>
          <pc:sldMk cId="3734191690" sldId="364"/>
        </pc:sldMkLst>
      </pc:sldChg>
      <pc:sldChg chg="add del">
        <pc:chgData name="ZHU JUNSHENG" userId="0014229c37d15779" providerId="LiveId" clId="{1D48F22C-AAD9-4E6F-8896-2221987F255A}" dt="2021-12-02T20:13:48.068" v="1096"/>
        <pc:sldMkLst>
          <pc:docMk/>
          <pc:sldMk cId="2382324754" sldId="365"/>
        </pc:sldMkLst>
      </pc:sldChg>
      <pc:sldChg chg="addSp modSp add mod">
        <pc:chgData name="ZHU JUNSHENG" userId="0014229c37d15779" providerId="LiveId" clId="{1D48F22C-AAD9-4E6F-8896-2221987F255A}" dt="2021-12-02T20:22:32.994" v="1338" actId="20577"/>
        <pc:sldMkLst>
          <pc:docMk/>
          <pc:sldMk cId="3949157824" sldId="365"/>
        </pc:sldMkLst>
        <pc:spChg chg="mod">
          <ac:chgData name="ZHU JUNSHENG" userId="0014229c37d15779" providerId="LiveId" clId="{1D48F22C-AAD9-4E6F-8896-2221987F255A}" dt="2021-12-02T20:22:32.994" v="1338" actId="20577"/>
          <ac:spMkLst>
            <pc:docMk/>
            <pc:sldMk cId="3949157824" sldId="365"/>
            <ac:spMk id="3" creationId="{F9CA8C7F-0E22-4204-94D5-11E03DA184FA}"/>
          </ac:spMkLst>
        </pc:spChg>
        <pc:spChg chg="add mod">
          <ac:chgData name="ZHU JUNSHENG" userId="0014229c37d15779" providerId="LiveId" clId="{1D48F22C-AAD9-4E6F-8896-2221987F255A}" dt="2021-12-02T20:20:14.904" v="1245" actId="1076"/>
          <ac:spMkLst>
            <pc:docMk/>
            <pc:sldMk cId="3949157824" sldId="365"/>
            <ac:spMk id="6" creationId="{A51BBB7A-8AC6-45B1-8438-369043FBDFE6}"/>
          </ac:spMkLst>
        </pc:spChg>
        <pc:spChg chg="add mod">
          <ac:chgData name="ZHU JUNSHENG" userId="0014229c37d15779" providerId="LiveId" clId="{1D48F22C-AAD9-4E6F-8896-2221987F255A}" dt="2021-12-02T20:20:53.790" v="1267" actId="14100"/>
          <ac:spMkLst>
            <pc:docMk/>
            <pc:sldMk cId="3949157824" sldId="365"/>
            <ac:spMk id="7" creationId="{49DA7F47-0EA9-4FFE-9C57-9AC213C76B43}"/>
          </ac:spMkLst>
        </pc:spChg>
        <pc:spChg chg="add mod">
          <ac:chgData name="ZHU JUNSHENG" userId="0014229c37d15779" providerId="LiveId" clId="{1D48F22C-AAD9-4E6F-8896-2221987F255A}" dt="2021-12-02T20:22:17.646" v="1334" actId="14100"/>
          <ac:spMkLst>
            <pc:docMk/>
            <pc:sldMk cId="3949157824" sldId="365"/>
            <ac:spMk id="8" creationId="{3EA2CB35-1F4C-4DE7-8813-63C905A4A053}"/>
          </ac:spMkLst>
        </pc:spChg>
        <pc:picChg chg="add mod modCrop">
          <ac:chgData name="ZHU JUNSHENG" userId="0014229c37d15779" providerId="LiveId" clId="{1D48F22C-AAD9-4E6F-8896-2221987F255A}" dt="2021-12-02T20:17:19.746" v="1182" actId="1076"/>
          <ac:picMkLst>
            <pc:docMk/>
            <pc:sldMk cId="3949157824" sldId="365"/>
            <ac:picMk id="4" creationId="{B790DC59-7D4D-4A09-A14A-ED18F7C950C7}"/>
          </ac:picMkLst>
        </pc:picChg>
      </pc:sldChg>
      <pc:sldChg chg="addSp modSp add mod">
        <pc:chgData name="ZHU JUNSHENG" userId="0014229c37d15779" providerId="LiveId" clId="{1D48F22C-AAD9-4E6F-8896-2221987F255A}" dt="2021-12-02T20:30:23.730" v="1444" actId="20577"/>
        <pc:sldMkLst>
          <pc:docMk/>
          <pc:sldMk cId="2026571125" sldId="366"/>
        </pc:sldMkLst>
        <pc:spChg chg="mod">
          <ac:chgData name="ZHU JUNSHENG" userId="0014229c37d15779" providerId="LiveId" clId="{1D48F22C-AAD9-4E6F-8896-2221987F255A}" dt="2021-12-02T20:30:23.730" v="1444" actId="20577"/>
          <ac:spMkLst>
            <pc:docMk/>
            <pc:sldMk cId="2026571125" sldId="366"/>
            <ac:spMk id="3" creationId="{F9CA8C7F-0E22-4204-94D5-11E03DA184FA}"/>
          </ac:spMkLst>
        </pc:spChg>
        <pc:picChg chg="add mod">
          <ac:chgData name="ZHU JUNSHENG" userId="0014229c37d15779" providerId="LiveId" clId="{1D48F22C-AAD9-4E6F-8896-2221987F255A}" dt="2021-12-02T20:23:41.132" v="1341" actId="1076"/>
          <ac:picMkLst>
            <pc:docMk/>
            <pc:sldMk cId="2026571125" sldId="366"/>
            <ac:picMk id="4" creationId="{145B3956-C90E-498E-8866-FD8AE312E2BE}"/>
          </ac:picMkLst>
        </pc:picChg>
      </pc:sldChg>
      <pc:sldChg chg="add del">
        <pc:chgData name="ZHU JUNSHENG" userId="0014229c37d15779" providerId="LiveId" clId="{1D48F22C-AAD9-4E6F-8896-2221987F255A}" dt="2021-12-02T20:13:47.791" v="1095"/>
        <pc:sldMkLst>
          <pc:docMk/>
          <pc:sldMk cId="2961166709" sldId="366"/>
        </pc:sldMkLst>
      </pc:sldChg>
      <pc:sldChg chg="add del">
        <pc:chgData name="ZHU JUNSHENG" userId="0014229c37d15779" providerId="LiveId" clId="{1D48F22C-AAD9-4E6F-8896-2221987F255A}" dt="2021-12-02T20:13:47.505" v="1094"/>
        <pc:sldMkLst>
          <pc:docMk/>
          <pc:sldMk cId="1068676465" sldId="367"/>
        </pc:sldMkLst>
      </pc:sldChg>
      <pc:sldChg chg="add del">
        <pc:chgData name="ZHU JUNSHENG" userId="0014229c37d15779" providerId="LiveId" clId="{1D48F22C-AAD9-4E6F-8896-2221987F255A}" dt="2021-12-02T20:30:14.919" v="1435" actId="47"/>
        <pc:sldMkLst>
          <pc:docMk/>
          <pc:sldMk cId="2223884741" sldId="367"/>
        </pc:sldMkLst>
      </pc:sldChg>
      <pc:sldChg chg="add del">
        <pc:chgData name="ZHU JUNSHENG" userId="0014229c37d15779" providerId="LiveId" clId="{1D48F22C-AAD9-4E6F-8896-2221987F255A}" dt="2021-12-02T20:14:15.900" v="1111" actId="47"/>
        <pc:sldMkLst>
          <pc:docMk/>
          <pc:sldMk cId="1234474066" sldId="368"/>
        </pc:sldMkLst>
      </pc:sldChg>
      <pc:sldChg chg="addSp delSp modSp add mod">
        <pc:chgData name="ZHU JUNSHENG" userId="0014229c37d15779" providerId="LiveId" clId="{1D48F22C-AAD9-4E6F-8896-2221987F255A}" dt="2021-12-02T20:29:50.146" v="1434" actId="20577"/>
        <pc:sldMkLst>
          <pc:docMk/>
          <pc:sldMk cId="3850435056" sldId="368"/>
        </pc:sldMkLst>
        <pc:spChg chg="mod">
          <ac:chgData name="ZHU JUNSHENG" userId="0014229c37d15779" providerId="LiveId" clId="{1D48F22C-AAD9-4E6F-8896-2221987F255A}" dt="2021-12-02T20:29:50.146" v="1434" actId="20577"/>
          <ac:spMkLst>
            <pc:docMk/>
            <pc:sldMk cId="3850435056" sldId="368"/>
            <ac:spMk id="6" creationId="{DEE3AB91-54C8-4F12-B8D2-2D026272BC3E}"/>
          </ac:spMkLst>
        </pc:spChg>
        <pc:spChg chg="add del mod">
          <ac:chgData name="ZHU JUNSHENG" userId="0014229c37d15779" providerId="LiveId" clId="{1D48F22C-AAD9-4E6F-8896-2221987F255A}" dt="2021-12-02T20:29:29.842" v="1399" actId="478"/>
          <ac:spMkLst>
            <pc:docMk/>
            <pc:sldMk cId="3850435056" sldId="368"/>
            <ac:spMk id="10" creationId="{CE7655C3-86F0-4AC3-9E48-BE9C36141B2F}"/>
          </ac:spMkLst>
        </pc:spChg>
        <pc:picChg chg="add mod">
          <ac:chgData name="ZHU JUNSHENG" userId="0014229c37d15779" providerId="LiveId" clId="{1D48F22C-AAD9-4E6F-8896-2221987F255A}" dt="2021-12-02T20:29:36.329" v="1403" actId="1076"/>
          <ac:picMkLst>
            <pc:docMk/>
            <pc:sldMk cId="3850435056" sldId="368"/>
            <ac:picMk id="4" creationId="{D9A59270-3F83-4775-AD46-8270040B7C03}"/>
          </ac:picMkLst>
        </pc:picChg>
        <pc:picChg chg="del">
          <ac:chgData name="ZHU JUNSHENG" userId="0014229c37d15779" providerId="LiveId" clId="{1D48F22C-AAD9-4E6F-8896-2221987F255A}" dt="2021-12-02T20:27:06.964" v="1369" actId="478"/>
          <ac:picMkLst>
            <pc:docMk/>
            <pc:sldMk cId="3850435056" sldId="368"/>
            <ac:picMk id="7" creationId="{CE03FC96-EE6C-4940-B7B4-9CE250CF9F0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9611"/>
            <a:ext cx="10515600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D79ED-3FA7-4EF8-964B-EB8BCFAB02F8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bg1">
                    <a:lumMod val="65000"/>
                  </a:schemeClr>
                </a:solidFill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72C2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1469" y="1041400"/>
            <a:ext cx="9969062" cy="2387600"/>
          </a:xfrm>
        </p:spPr>
        <p:txBody>
          <a:bodyPr>
            <a:normAutofit/>
          </a:bodyPr>
          <a:lstStyle/>
          <a:p>
            <a:r>
              <a:rPr lang="en-US" sz="4000" dirty="0"/>
              <a:t>Development of a Knowledge Graph for the Canadian Milk-recording Industry </a:t>
            </a:r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534291" y="466687"/>
            <a:ext cx="755574" cy="6514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3104135-53A3-413F-A052-A2937C1F7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492" y="1990308"/>
            <a:ext cx="2479454" cy="232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BC172B8-EB2C-475B-A2DC-D9AA302C1474}"/>
              </a:ext>
            </a:extLst>
          </p:cNvPr>
          <p:cNvSpPr txBox="1"/>
          <p:nvPr/>
        </p:nvSpPr>
        <p:spPr>
          <a:xfrm>
            <a:off x="1746409" y="1590198"/>
            <a:ext cx="3605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2000" dirty="0"/>
              <a:t>Distribution of the entities:</a:t>
            </a:r>
            <a:endParaRPr 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3F11D9-EE59-4451-ABCB-A220813E1A99}"/>
              </a:ext>
            </a:extLst>
          </p:cNvPr>
          <p:cNvSpPr txBox="1"/>
          <p:nvPr/>
        </p:nvSpPr>
        <p:spPr>
          <a:xfrm>
            <a:off x="1626664" y="641951"/>
            <a:ext cx="5533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Named Entity Recognition: Details and fine-tuning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2305175-BBA0-4A05-9494-DA4152038C65}"/>
              </a:ext>
            </a:extLst>
          </p:cNvPr>
          <p:cNvSpPr txBox="1"/>
          <p:nvPr/>
        </p:nvSpPr>
        <p:spPr>
          <a:xfrm>
            <a:off x="1746408" y="4118521"/>
            <a:ext cx="83657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2000" dirty="0"/>
              <a:t>Hope the percentage of entities could be large and their distribution could be more normal, which would be better for training</a:t>
            </a:r>
            <a:endParaRPr lang="en-US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A84C082-D01E-4C7B-962E-8B28B4C98CE7}"/>
              </a:ext>
            </a:extLst>
          </p:cNvPr>
          <p:cNvSpPr txBox="1"/>
          <p:nvPr/>
        </p:nvSpPr>
        <p:spPr>
          <a:xfrm>
            <a:off x="1711492" y="5649633"/>
            <a:ext cx="93333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None/>
              <a:defRPr sz="2000"/>
            </a:lvl1pPr>
          </a:lstStyle>
          <a:p>
            <a:r>
              <a:rPr lang="en-US" dirty="0"/>
              <a:t>Following steps: Tag and train another 10 papers, tune the model, training with all data</a:t>
            </a:r>
          </a:p>
        </p:txBody>
      </p:sp>
    </p:spTree>
    <p:extLst>
      <p:ext uri="{BB962C8B-B14F-4D97-AF65-F5344CB8AC3E}">
        <p14:creationId xmlns:p14="http://schemas.microsoft.com/office/powerpoint/2010/main" val="2957925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835631" y="261175"/>
            <a:ext cx="902876" cy="86911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B107F560-25AB-4C19-9BCE-8735EA244CDC}"/>
              </a:ext>
            </a:extLst>
          </p:cNvPr>
          <p:cNvSpPr txBox="1"/>
          <p:nvPr/>
        </p:nvSpPr>
        <p:spPr>
          <a:xfrm>
            <a:off x="1870280" y="311010"/>
            <a:ext cx="3931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Outline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3B9F1421-1A0E-4EFE-82B3-A6A4F1D2A0A4}"/>
              </a:ext>
            </a:extLst>
          </p:cNvPr>
          <p:cNvSpPr txBox="1"/>
          <p:nvPr/>
        </p:nvSpPr>
        <p:spPr>
          <a:xfrm>
            <a:off x="963053" y="3961098"/>
            <a:ext cx="902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9A7D5756-280B-4939-B725-C2CBC0B14DA6}"/>
              </a:ext>
            </a:extLst>
          </p:cNvPr>
          <p:cNvSpPr txBox="1"/>
          <p:nvPr/>
        </p:nvSpPr>
        <p:spPr>
          <a:xfrm>
            <a:off x="967406" y="1916514"/>
            <a:ext cx="90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EB128E-3AEC-4868-BA92-39A6781F1E10}"/>
              </a:ext>
            </a:extLst>
          </p:cNvPr>
          <p:cNvSpPr txBox="1"/>
          <p:nvPr/>
        </p:nvSpPr>
        <p:spPr>
          <a:xfrm>
            <a:off x="1782685" y="1911722"/>
            <a:ext cx="5707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3"/>
                </a:solidFill>
              </a:rPr>
              <a:t>Some statistic of the models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EE256D-35E2-4AFA-9FA7-6505B55FBE97}"/>
              </a:ext>
            </a:extLst>
          </p:cNvPr>
          <p:cNvSpPr txBox="1"/>
          <p:nvPr/>
        </p:nvSpPr>
        <p:spPr>
          <a:xfrm>
            <a:off x="1738507" y="4017861"/>
            <a:ext cx="5707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3"/>
                </a:solidFill>
              </a:rPr>
              <a:t>The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3"/>
                </a:solidFill>
              </a:rPr>
              <a:t>pipeline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7552AF-5ED3-4637-B6FC-8567C951047D}"/>
              </a:ext>
            </a:extLst>
          </p:cNvPr>
          <p:cNvSpPr txBox="1"/>
          <p:nvPr/>
        </p:nvSpPr>
        <p:spPr>
          <a:xfrm>
            <a:off x="1836020" y="4602636"/>
            <a:ext cx="57073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Question Answering</a:t>
            </a:r>
          </a:p>
          <a:p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Regular Expression</a:t>
            </a:r>
          </a:p>
          <a:p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Replace components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13A404F-9BD3-4490-9EEF-F9469DE2A303}"/>
              </a:ext>
            </a:extLst>
          </p:cNvPr>
          <p:cNvSpPr txBox="1"/>
          <p:nvPr/>
        </p:nvSpPr>
        <p:spPr>
          <a:xfrm>
            <a:off x="1782685" y="2610848"/>
            <a:ext cx="3178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Relation Recognition Model</a:t>
            </a:r>
          </a:p>
        </p:txBody>
      </p:sp>
    </p:spTree>
    <p:extLst>
      <p:ext uri="{BB962C8B-B14F-4D97-AF65-F5344CB8AC3E}">
        <p14:creationId xmlns:p14="http://schemas.microsoft.com/office/powerpoint/2010/main" val="329859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534291" y="466687"/>
            <a:ext cx="755574" cy="6514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E3AB91-54C8-4F12-B8D2-2D026272BC3E}"/>
              </a:ext>
            </a:extLst>
          </p:cNvPr>
          <p:cNvSpPr txBox="1"/>
          <p:nvPr/>
        </p:nvSpPr>
        <p:spPr>
          <a:xfrm>
            <a:off x="1289865" y="1930056"/>
            <a:ext cx="7609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An example of sentence format: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03FC96-EE6C-4940-B7B4-9CE250CF9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330"/>
          <a:stretch/>
        </p:blipFill>
        <p:spPr>
          <a:xfrm>
            <a:off x="2583624" y="2768258"/>
            <a:ext cx="7270110" cy="1229152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A0C2533-E3E0-4B0F-9F2A-C27219B64F1B}"/>
              </a:ext>
            </a:extLst>
          </p:cNvPr>
          <p:cNvSpPr txBox="1"/>
          <p:nvPr/>
        </p:nvSpPr>
        <p:spPr>
          <a:xfrm>
            <a:off x="1485419" y="621701"/>
            <a:ext cx="4557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Relation Extraction Model: Data Format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5C71B2-0958-4EC8-A24A-7112D5430C15}"/>
              </a:ext>
            </a:extLst>
          </p:cNvPr>
          <p:cNvSpPr txBox="1"/>
          <p:nvPr/>
        </p:nvSpPr>
        <p:spPr>
          <a:xfrm>
            <a:off x="3764135" y="2491259"/>
            <a:ext cx="79097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TEXT: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7797D35-0E90-45DD-B52C-BCA74206664E}"/>
              </a:ext>
            </a:extLst>
          </p:cNvPr>
          <p:cNvSpPr txBox="1"/>
          <p:nvPr/>
        </p:nvSpPr>
        <p:spPr>
          <a:xfrm>
            <a:off x="7235397" y="3329461"/>
            <a:ext cx="113443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ENTITY2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E832B76-0A27-4357-BEF9-C5B6237652D7}"/>
              </a:ext>
            </a:extLst>
          </p:cNvPr>
          <p:cNvSpPr txBox="1"/>
          <p:nvPr/>
        </p:nvSpPr>
        <p:spPr>
          <a:xfrm>
            <a:off x="6168951" y="2491259"/>
            <a:ext cx="123333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ENTITY1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C746E78-0EC5-42C1-8AD9-A8A3408B4F83}"/>
              </a:ext>
            </a:extLst>
          </p:cNvPr>
          <p:cNvSpPr txBox="1"/>
          <p:nvPr/>
        </p:nvSpPr>
        <p:spPr>
          <a:xfrm>
            <a:off x="957944" y="3429000"/>
            <a:ext cx="153856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Relationship:</a:t>
            </a:r>
          </a:p>
        </p:txBody>
      </p:sp>
    </p:spTree>
    <p:extLst>
      <p:ext uri="{BB962C8B-B14F-4D97-AF65-F5344CB8AC3E}">
        <p14:creationId xmlns:p14="http://schemas.microsoft.com/office/powerpoint/2010/main" val="1626284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534291" y="466687"/>
            <a:ext cx="755574" cy="6514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03FC96-EE6C-4940-B7B4-9CE250CF9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198" y="1839250"/>
            <a:ext cx="4406313" cy="2880610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A0C2533-E3E0-4B0F-9F2A-C27219B64F1B}"/>
              </a:ext>
            </a:extLst>
          </p:cNvPr>
          <p:cNvSpPr txBox="1"/>
          <p:nvPr/>
        </p:nvSpPr>
        <p:spPr>
          <a:xfrm>
            <a:off x="1609005" y="544982"/>
            <a:ext cx="3178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Relation Recognition Model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E9A7E3-8343-4520-A012-E7D3494FA0A3}"/>
              </a:ext>
            </a:extLst>
          </p:cNvPr>
          <p:cNvSpPr txBox="1"/>
          <p:nvPr/>
        </p:nvSpPr>
        <p:spPr>
          <a:xfrm>
            <a:off x="1575759" y="2554899"/>
            <a:ext cx="8450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9600" dirty="0"/>
              <a:t>{</a:t>
            </a:r>
            <a:endParaRPr lang="en-US" sz="9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3FE1A6-4B25-45E7-9BDD-E56A840292A2}"/>
              </a:ext>
            </a:extLst>
          </p:cNvPr>
          <p:cNvSpPr txBox="1"/>
          <p:nvPr/>
        </p:nvSpPr>
        <p:spPr>
          <a:xfrm>
            <a:off x="559156" y="3244334"/>
            <a:ext cx="1247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Training: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2FC055-3D78-4F96-838F-3776C3B2196A}"/>
              </a:ext>
            </a:extLst>
          </p:cNvPr>
          <p:cNvSpPr txBox="1"/>
          <p:nvPr/>
        </p:nvSpPr>
        <p:spPr>
          <a:xfrm rot="5400000">
            <a:off x="8194319" y="3718768"/>
            <a:ext cx="8450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9600" dirty="0"/>
              <a:t>{</a:t>
            </a:r>
            <a:endParaRPr lang="en-US" sz="9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8A58E51-E77D-46B6-B1BE-725834BDBC29}"/>
              </a:ext>
            </a:extLst>
          </p:cNvPr>
          <p:cNvSpPr txBox="1"/>
          <p:nvPr/>
        </p:nvSpPr>
        <p:spPr>
          <a:xfrm>
            <a:off x="7814577" y="3613666"/>
            <a:ext cx="1420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Prediction: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DF1D53E-EE45-471B-9931-D06A6F6AF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529" y="4899526"/>
            <a:ext cx="6706797" cy="149054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BECDACE-C19A-41CE-AA26-CD54E72E393C}"/>
              </a:ext>
            </a:extLst>
          </p:cNvPr>
          <p:cNvSpPr txBox="1"/>
          <p:nvPr/>
        </p:nvSpPr>
        <p:spPr>
          <a:xfrm>
            <a:off x="9588317" y="3279555"/>
            <a:ext cx="1027924" cy="14774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dirty="0"/>
              <a:t>Prevent</a:t>
            </a:r>
          </a:p>
          <a:p>
            <a:pPr algn="l"/>
            <a:r>
              <a:rPr lang="en-US" dirty="0"/>
              <a:t>Cause</a:t>
            </a:r>
          </a:p>
          <a:p>
            <a:pPr algn="l"/>
            <a:r>
              <a:rPr lang="en-US" dirty="0"/>
              <a:t>Relate</a:t>
            </a:r>
          </a:p>
          <a:p>
            <a:pPr algn="l"/>
            <a:r>
              <a:rPr lang="en-US" dirty="0"/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1657732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534291" y="466687"/>
            <a:ext cx="755574" cy="6514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FEE83E-9B2F-4CEC-85E2-2938013DA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91" y="2281059"/>
            <a:ext cx="7204003" cy="22958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1659A0-8F1F-43F1-BDD7-258909388549}"/>
              </a:ext>
            </a:extLst>
          </p:cNvPr>
          <p:cNvSpPr txBox="1"/>
          <p:nvPr/>
        </p:nvSpPr>
        <p:spPr>
          <a:xfrm>
            <a:off x="534291" y="1762038"/>
            <a:ext cx="7006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1, Statistic of the all dataset: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CF9AC7-5F4A-45AB-BB55-7A2EFB505827}"/>
              </a:ext>
            </a:extLst>
          </p:cNvPr>
          <p:cNvSpPr txBox="1"/>
          <p:nvPr/>
        </p:nvSpPr>
        <p:spPr>
          <a:xfrm>
            <a:off x="9184342" y="2875001"/>
            <a:ext cx="2693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Training: 80 sentences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243285-DDB4-4E20-8DD7-528CE29F6726}"/>
              </a:ext>
            </a:extLst>
          </p:cNvPr>
          <p:cNvSpPr txBox="1"/>
          <p:nvPr/>
        </p:nvSpPr>
        <p:spPr>
          <a:xfrm>
            <a:off x="9184342" y="3244333"/>
            <a:ext cx="2186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Test: 40 sentences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9756BB-40E0-4A7A-AB14-C21136D6E1AE}"/>
              </a:ext>
            </a:extLst>
          </p:cNvPr>
          <p:cNvSpPr txBox="1"/>
          <p:nvPr/>
        </p:nvSpPr>
        <p:spPr>
          <a:xfrm>
            <a:off x="1456605" y="607735"/>
            <a:ext cx="3178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Relation Recognition Model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31E090D5-C098-4875-9F0A-5B2425425E6C}"/>
              </a:ext>
            </a:extLst>
          </p:cNvPr>
          <p:cNvSpPr/>
          <p:nvPr/>
        </p:nvSpPr>
        <p:spPr>
          <a:xfrm>
            <a:off x="8181175" y="2875001"/>
            <a:ext cx="560286" cy="369332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2081F2-8C39-4ACC-9132-6596187A404D}"/>
              </a:ext>
            </a:extLst>
          </p:cNvPr>
          <p:cNvSpPr txBox="1"/>
          <p:nvPr/>
        </p:nvSpPr>
        <p:spPr>
          <a:xfrm>
            <a:off x="8933639" y="2011738"/>
            <a:ext cx="3195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2, Split and train (2:1)</a:t>
            </a: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67BFC273-D85C-4AFB-86C4-C5E01F3E1558}"/>
              </a:ext>
            </a:extLst>
          </p:cNvPr>
          <p:cNvSpPr/>
          <p:nvPr/>
        </p:nvSpPr>
        <p:spPr>
          <a:xfrm rot="5400000">
            <a:off x="9997432" y="3798331"/>
            <a:ext cx="560286" cy="369332"/>
          </a:xfrm>
          <a:prstGeom prst="rightArrow">
            <a:avLst>
              <a:gd name="adj1" fmla="val 50000"/>
              <a:gd name="adj2" fmla="val 52427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8E52190-EEF1-4337-8980-259B4894C28C}"/>
              </a:ext>
            </a:extLst>
          </p:cNvPr>
          <p:cNvSpPr txBox="1"/>
          <p:nvPr/>
        </p:nvSpPr>
        <p:spPr>
          <a:xfrm>
            <a:off x="7451640" y="4961504"/>
            <a:ext cx="3195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3, Accuracy: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DDE2C58-9305-4E1C-A324-FB5673E207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3748" b="7679"/>
          <a:stretch/>
        </p:blipFill>
        <p:spPr>
          <a:xfrm>
            <a:off x="7451640" y="6107658"/>
            <a:ext cx="4426324" cy="369332"/>
          </a:xfrm>
          <a:prstGeom prst="rect">
            <a:avLst/>
          </a:prstGeom>
        </p:spPr>
      </p:pic>
      <p:pic>
        <p:nvPicPr>
          <p:cNvPr id="17" name="图片 16" descr="文本&#10;&#10;描述已自动生成">
            <a:extLst>
              <a:ext uri="{FF2B5EF4-FFF2-40B4-BE49-F238E27FC236}">
                <a16:creationId xmlns:a16="http://schemas.microsoft.com/office/drawing/2014/main" id="{597A6D01-A4E5-4BCF-A0EF-D74CED0BB3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9" r="46219" b="58872"/>
          <a:stretch/>
        </p:blipFill>
        <p:spPr>
          <a:xfrm>
            <a:off x="7451640" y="5459970"/>
            <a:ext cx="4426324" cy="30479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D6FC373-0C40-4EB7-A016-F20B07C42C7F}"/>
              </a:ext>
            </a:extLst>
          </p:cNvPr>
          <p:cNvSpPr txBox="1"/>
          <p:nvPr/>
        </p:nvSpPr>
        <p:spPr>
          <a:xfrm>
            <a:off x="4918588" y="5395437"/>
            <a:ext cx="2693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dirty="0"/>
              <a:t>O</a:t>
            </a:r>
            <a:r>
              <a:rPr lang="en-US" dirty="0"/>
              <a:t>n rephased test set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B94229F-2DE1-4B6E-A3DC-EB7203B0734A}"/>
              </a:ext>
            </a:extLst>
          </p:cNvPr>
          <p:cNvSpPr txBox="1"/>
          <p:nvPr/>
        </p:nvSpPr>
        <p:spPr>
          <a:xfrm>
            <a:off x="5002766" y="6107658"/>
            <a:ext cx="2186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dirty="0"/>
              <a:t>O</a:t>
            </a:r>
            <a:r>
              <a:rPr lang="en-US" dirty="0"/>
              <a:t>n unseen test set</a:t>
            </a:r>
          </a:p>
        </p:txBody>
      </p:sp>
    </p:spTree>
    <p:extLst>
      <p:ext uri="{BB962C8B-B14F-4D97-AF65-F5344CB8AC3E}">
        <p14:creationId xmlns:p14="http://schemas.microsoft.com/office/powerpoint/2010/main" val="1392302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534291" y="466687"/>
            <a:ext cx="755574" cy="6514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E3AB91-54C8-4F12-B8D2-2D026272BC3E}"/>
              </a:ext>
            </a:extLst>
          </p:cNvPr>
          <p:cNvSpPr txBox="1"/>
          <p:nvPr/>
        </p:nvSpPr>
        <p:spPr>
          <a:xfrm>
            <a:off x="1851052" y="2449093"/>
            <a:ext cx="7609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1, Origin Dataset: SemEval2010_task8 (with 8000 training sentences, while mine has 80)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0C2533-E3E0-4B0F-9F2A-C27219B64F1B}"/>
              </a:ext>
            </a:extLst>
          </p:cNvPr>
          <p:cNvSpPr txBox="1"/>
          <p:nvPr/>
        </p:nvSpPr>
        <p:spPr>
          <a:xfrm>
            <a:off x="1851052" y="607735"/>
            <a:ext cx="2891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Relation Extraction Model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6B3E27-6EB1-43A6-96AD-4FEF99FEE179}"/>
              </a:ext>
            </a:extLst>
          </p:cNvPr>
          <p:cNvSpPr txBox="1"/>
          <p:nvPr/>
        </p:nvSpPr>
        <p:spPr>
          <a:xfrm>
            <a:off x="1851052" y="1620747"/>
            <a:ext cx="2891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Why so low?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B143B5D-5805-4922-8D85-40A4908868C9}"/>
              </a:ext>
            </a:extLst>
          </p:cNvPr>
          <p:cNvSpPr txBox="1"/>
          <p:nvPr/>
        </p:nvSpPr>
        <p:spPr>
          <a:xfrm>
            <a:off x="1851052" y="3588432"/>
            <a:ext cx="7609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2, Too little data so the entities in the test set is not seen.</a:t>
            </a:r>
          </a:p>
        </p:txBody>
      </p:sp>
    </p:spTree>
    <p:extLst>
      <p:ext uri="{BB962C8B-B14F-4D97-AF65-F5344CB8AC3E}">
        <p14:creationId xmlns:p14="http://schemas.microsoft.com/office/powerpoint/2010/main" val="3850435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534291" y="466687"/>
            <a:ext cx="755574" cy="6514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D6C315-3819-40DB-9BBA-E5711E49C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258" y="1336102"/>
            <a:ext cx="6437273" cy="43205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CA9ADB5-73AE-401B-B197-CE80AF7D6170}"/>
              </a:ext>
            </a:extLst>
          </p:cNvPr>
          <p:cNvSpPr txBox="1"/>
          <p:nvPr/>
        </p:nvSpPr>
        <p:spPr>
          <a:xfrm>
            <a:off x="1851052" y="607735"/>
            <a:ext cx="2891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KG from the method one</a:t>
            </a:r>
          </a:p>
        </p:txBody>
      </p:sp>
    </p:spTree>
    <p:extLst>
      <p:ext uri="{BB962C8B-B14F-4D97-AF65-F5344CB8AC3E}">
        <p14:creationId xmlns:p14="http://schemas.microsoft.com/office/powerpoint/2010/main" val="3174762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835631" y="261175"/>
            <a:ext cx="902876" cy="86911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B107F560-25AB-4C19-9BCE-8735EA244CDC}"/>
              </a:ext>
            </a:extLst>
          </p:cNvPr>
          <p:cNvSpPr txBox="1"/>
          <p:nvPr/>
        </p:nvSpPr>
        <p:spPr>
          <a:xfrm>
            <a:off x="1870280" y="311010"/>
            <a:ext cx="3931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3B9F1421-1A0E-4EFE-82B3-A6A4F1D2A0A4}"/>
              </a:ext>
            </a:extLst>
          </p:cNvPr>
          <p:cNvSpPr txBox="1"/>
          <p:nvPr/>
        </p:nvSpPr>
        <p:spPr>
          <a:xfrm>
            <a:off x="963053" y="3961098"/>
            <a:ext cx="902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9A7D5756-280B-4939-B725-C2CBC0B14DA6}"/>
              </a:ext>
            </a:extLst>
          </p:cNvPr>
          <p:cNvSpPr txBox="1"/>
          <p:nvPr/>
        </p:nvSpPr>
        <p:spPr>
          <a:xfrm>
            <a:off x="967406" y="1916514"/>
            <a:ext cx="90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EB128E-3AEC-4868-BA92-39A6781F1E10}"/>
              </a:ext>
            </a:extLst>
          </p:cNvPr>
          <p:cNvSpPr txBox="1"/>
          <p:nvPr/>
        </p:nvSpPr>
        <p:spPr>
          <a:xfrm>
            <a:off x="1629650" y="1929459"/>
            <a:ext cx="5707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3"/>
                </a:solidFill>
              </a:rPr>
              <a:t>Some statistic of the models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EE256D-35E2-4AFA-9FA7-6505B55FBE97}"/>
              </a:ext>
            </a:extLst>
          </p:cNvPr>
          <p:cNvSpPr txBox="1"/>
          <p:nvPr/>
        </p:nvSpPr>
        <p:spPr>
          <a:xfrm>
            <a:off x="1738507" y="4017861"/>
            <a:ext cx="5707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The Second pipeline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05AF377-9DB2-49E8-87EB-9C0563E90075}"/>
              </a:ext>
            </a:extLst>
          </p:cNvPr>
          <p:cNvSpPr txBox="1"/>
          <p:nvPr/>
        </p:nvSpPr>
        <p:spPr>
          <a:xfrm>
            <a:off x="1870280" y="2578528"/>
            <a:ext cx="57073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Origin data format</a:t>
            </a:r>
          </a:p>
          <a:p>
            <a:pPr marL="0" indent="0">
              <a:buNone/>
            </a:pPr>
            <a:endParaRPr lang="en-US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Number of instances</a:t>
            </a:r>
          </a:p>
          <a:p>
            <a:pPr marL="0" indent="0">
              <a:buNone/>
            </a:pPr>
            <a:endParaRPr lang="en-US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Accuracy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7552AF-5ED3-4637-B6FC-8567C951047D}"/>
              </a:ext>
            </a:extLst>
          </p:cNvPr>
          <p:cNvSpPr txBox="1"/>
          <p:nvPr/>
        </p:nvSpPr>
        <p:spPr>
          <a:xfrm>
            <a:off x="1836020" y="4602636"/>
            <a:ext cx="57073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Question Answering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Regular Expression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Replace components</a:t>
            </a:r>
          </a:p>
        </p:txBody>
      </p:sp>
    </p:spTree>
    <p:extLst>
      <p:ext uri="{BB962C8B-B14F-4D97-AF65-F5344CB8AC3E}">
        <p14:creationId xmlns:p14="http://schemas.microsoft.com/office/powerpoint/2010/main" val="177883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534291" y="466687"/>
            <a:ext cx="755574" cy="6514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AD0E93B1-C716-4347-AF9B-FDEF5064B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95" y="1282284"/>
            <a:ext cx="9444917" cy="5227434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37A0BA2-9C84-4065-BECF-EE33AFE25CED}"/>
              </a:ext>
            </a:extLst>
          </p:cNvPr>
          <p:cNvSpPr txBox="1"/>
          <p:nvPr/>
        </p:nvSpPr>
        <p:spPr>
          <a:xfrm>
            <a:off x="1474095" y="575077"/>
            <a:ext cx="7006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Method Two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1B2C9400-7E83-4406-8254-EB9AD3E66BD7}"/>
              </a:ext>
            </a:extLst>
          </p:cNvPr>
          <p:cNvSpPr/>
          <p:nvPr/>
        </p:nvSpPr>
        <p:spPr>
          <a:xfrm>
            <a:off x="4691744" y="1534887"/>
            <a:ext cx="1959428" cy="18941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581999B-D7E5-4999-B76B-50CF90BD5D24}"/>
              </a:ext>
            </a:extLst>
          </p:cNvPr>
          <p:cNvSpPr/>
          <p:nvPr/>
        </p:nvSpPr>
        <p:spPr>
          <a:xfrm>
            <a:off x="8164287" y="1534887"/>
            <a:ext cx="1959428" cy="18941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555871C-4259-4BE8-BEFA-63F92017B05F}"/>
              </a:ext>
            </a:extLst>
          </p:cNvPr>
          <p:cNvSpPr txBox="1"/>
          <p:nvPr/>
        </p:nvSpPr>
        <p:spPr>
          <a:xfrm>
            <a:off x="5055496" y="2263587"/>
            <a:ext cx="1486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/>
              <a:t>Named Entity Recognition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2E532F-B6B9-4392-9A37-3598EA95F004}"/>
              </a:ext>
            </a:extLst>
          </p:cNvPr>
          <p:cNvSpPr txBox="1"/>
          <p:nvPr/>
        </p:nvSpPr>
        <p:spPr>
          <a:xfrm>
            <a:off x="8322291" y="2330879"/>
            <a:ext cx="16434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/>
              <a:t>Dictionary Tagger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B14CB20-FB5B-46AE-AEF2-FED6AE4C1E04}"/>
              </a:ext>
            </a:extLst>
          </p:cNvPr>
          <p:cNvSpPr/>
          <p:nvPr/>
        </p:nvSpPr>
        <p:spPr>
          <a:xfrm>
            <a:off x="6890657" y="2330879"/>
            <a:ext cx="751114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D911BC-7AFE-4B08-B3CF-20CC3928CC55}"/>
              </a:ext>
            </a:extLst>
          </p:cNvPr>
          <p:cNvSpPr txBox="1"/>
          <p:nvPr/>
        </p:nvSpPr>
        <p:spPr>
          <a:xfrm>
            <a:off x="4779513" y="2830016"/>
            <a:ext cx="250655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Prediction from large bio-medical model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F5D0048-7AA1-4C38-A96E-B58BBDBE32FC}"/>
              </a:ext>
            </a:extLst>
          </p:cNvPr>
          <p:cNvSpPr txBox="1"/>
          <p:nvPr/>
        </p:nvSpPr>
        <p:spPr>
          <a:xfrm>
            <a:off x="7673626" y="2862626"/>
            <a:ext cx="3374572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Tag hard-to-recognize entities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28CDE7A-D712-4788-8D6D-6E87D5634FF6}"/>
              </a:ext>
            </a:extLst>
          </p:cNvPr>
          <p:cNvSpPr txBox="1"/>
          <p:nvPr/>
        </p:nvSpPr>
        <p:spPr>
          <a:xfrm>
            <a:off x="4779513" y="3491056"/>
            <a:ext cx="250655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Could replace with mine NER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5CF99CD-CBB1-4B5F-8B86-A57EBEB4F9E8}"/>
              </a:ext>
            </a:extLst>
          </p:cNvPr>
          <p:cNvSpPr txBox="1"/>
          <p:nvPr/>
        </p:nvSpPr>
        <p:spPr>
          <a:xfrm>
            <a:off x="8107635" y="5174675"/>
            <a:ext cx="250655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Prediction from large bio-medical model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9E89FA0-D4E1-4CF3-A9F2-8FFC33C05887}"/>
              </a:ext>
            </a:extLst>
          </p:cNvPr>
          <p:cNvSpPr txBox="1"/>
          <p:nvPr/>
        </p:nvSpPr>
        <p:spPr>
          <a:xfrm>
            <a:off x="8107635" y="5884577"/>
            <a:ext cx="2506554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Tackled scare data problem by few-shot learning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DE92437-D5C7-4EC0-9CFC-4AE11143862C}"/>
              </a:ext>
            </a:extLst>
          </p:cNvPr>
          <p:cNvSpPr txBox="1"/>
          <p:nvPr/>
        </p:nvSpPr>
        <p:spPr>
          <a:xfrm>
            <a:off x="4779513" y="5315585"/>
            <a:ext cx="250655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Still neo4j database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54D60C6-FB32-4025-AA28-D95AFE5746F0}"/>
              </a:ext>
            </a:extLst>
          </p:cNvPr>
          <p:cNvSpPr txBox="1"/>
          <p:nvPr/>
        </p:nvSpPr>
        <p:spPr>
          <a:xfrm>
            <a:off x="1792844" y="5315585"/>
            <a:ext cx="250655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Still mapping question</a:t>
            </a:r>
          </a:p>
        </p:txBody>
      </p:sp>
    </p:spTree>
    <p:extLst>
      <p:ext uri="{BB962C8B-B14F-4D97-AF65-F5344CB8AC3E}">
        <p14:creationId xmlns:p14="http://schemas.microsoft.com/office/powerpoint/2010/main" val="1356817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518114" y="400106"/>
            <a:ext cx="755574" cy="6514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CA8C7F-0E22-4204-94D5-11E03DA184FA}"/>
              </a:ext>
            </a:extLst>
          </p:cNvPr>
          <p:cNvSpPr txBox="1"/>
          <p:nvPr/>
        </p:nvSpPr>
        <p:spPr>
          <a:xfrm>
            <a:off x="1474095" y="575077"/>
            <a:ext cx="7006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Method 2: Data Schema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F2C6C3-671A-440A-BC5E-1E4F63D5F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379" y="1458686"/>
            <a:ext cx="9015241" cy="438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19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835631" y="261175"/>
            <a:ext cx="902876" cy="86911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B107F560-25AB-4C19-9BCE-8735EA244CDC}"/>
              </a:ext>
            </a:extLst>
          </p:cNvPr>
          <p:cNvSpPr txBox="1"/>
          <p:nvPr/>
        </p:nvSpPr>
        <p:spPr>
          <a:xfrm>
            <a:off x="1870280" y="311010"/>
            <a:ext cx="3931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Outline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3B9F1421-1A0E-4EFE-82B3-A6A4F1D2A0A4}"/>
              </a:ext>
            </a:extLst>
          </p:cNvPr>
          <p:cNvSpPr txBox="1"/>
          <p:nvPr/>
        </p:nvSpPr>
        <p:spPr>
          <a:xfrm>
            <a:off x="963053" y="3961098"/>
            <a:ext cx="902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9A7D5756-280B-4939-B725-C2CBC0B14DA6}"/>
              </a:ext>
            </a:extLst>
          </p:cNvPr>
          <p:cNvSpPr txBox="1"/>
          <p:nvPr/>
        </p:nvSpPr>
        <p:spPr>
          <a:xfrm>
            <a:off x="967406" y="1916514"/>
            <a:ext cx="90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EB128E-3AEC-4868-BA92-39A6781F1E10}"/>
              </a:ext>
            </a:extLst>
          </p:cNvPr>
          <p:cNvSpPr txBox="1"/>
          <p:nvPr/>
        </p:nvSpPr>
        <p:spPr>
          <a:xfrm>
            <a:off x="1782685" y="1911722"/>
            <a:ext cx="5707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Some statistic of the models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EE256D-35E2-4AFA-9FA7-6505B55FBE97}"/>
              </a:ext>
            </a:extLst>
          </p:cNvPr>
          <p:cNvSpPr txBox="1"/>
          <p:nvPr/>
        </p:nvSpPr>
        <p:spPr>
          <a:xfrm>
            <a:off x="1738507" y="4017861"/>
            <a:ext cx="5707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The pipeline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05AF377-9DB2-49E8-87EB-9C0563E90075}"/>
              </a:ext>
            </a:extLst>
          </p:cNvPr>
          <p:cNvSpPr txBox="1"/>
          <p:nvPr/>
        </p:nvSpPr>
        <p:spPr>
          <a:xfrm>
            <a:off x="1826484" y="2426183"/>
            <a:ext cx="57073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Origin data format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Number of instances</a:t>
            </a:r>
          </a:p>
          <a:p>
            <a:endParaRPr lang="en-US" dirty="0"/>
          </a:p>
          <a:p>
            <a:r>
              <a:rPr lang="en-US" dirty="0"/>
              <a:t>Accuracy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7552AF-5ED3-4637-B6FC-8567C951047D}"/>
              </a:ext>
            </a:extLst>
          </p:cNvPr>
          <p:cNvSpPr txBox="1"/>
          <p:nvPr/>
        </p:nvSpPr>
        <p:spPr>
          <a:xfrm>
            <a:off x="1836020" y="4602636"/>
            <a:ext cx="57073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Question Answering</a:t>
            </a:r>
          </a:p>
          <a:p>
            <a:endParaRPr lang="en-US" dirty="0"/>
          </a:p>
          <a:p>
            <a:r>
              <a:rPr lang="en-US" dirty="0"/>
              <a:t>Regular Expression</a:t>
            </a:r>
          </a:p>
          <a:p>
            <a:endParaRPr lang="en-US" dirty="0"/>
          </a:p>
          <a:p>
            <a:r>
              <a:rPr lang="en-US" dirty="0"/>
              <a:t>Replace components</a:t>
            </a:r>
          </a:p>
        </p:txBody>
      </p:sp>
    </p:spTree>
    <p:extLst>
      <p:ext uri="{BB962C8B-B14F-4D97-AF65-F5344CB8AC3E}">
        <p14:creationId xmlns:p14="http://schemas.microsoft.com/office/powerpoint/2010/main" val="1544719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518114" y="400106"/>
            <a:ext cx="755574" cy="6514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CA8C7F-0E22-4204-94D5-11E03DA184FA}"/>
              </a:ext>
            </a:extLst>
          </p:cNvPr>
          <p:cNvSpPr txBox="1"/>
          <p:nvPr/>
        </p:nvSpPr>
        <p:spPr>
          <a:xfrm>
            <a:off x="1474095" y="575077"/>
            <a:ext cx="7006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Knowledge Graph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E25D12-63A8-4C3E-8ECC-97CF7C257488}"/>
              </a:ext>
            </a:extLst>
          </p:cNvPr>
          <p:cNvSpPr txBox="1"/>
          <p:nvPr/>
        </p:nvSpPr>
        <p:spPr>
          <a:xfrm>
            <a:off x="518114" y="1390225"/>
            <a:ext cx="2873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From roughly 20 papers</a:t>
            </a:r>
          </a:p>
        </p:txBody>
      </p:sp>
      <p:pic>
        <p:nvPicPr>
          <p:cNvPr id="5" name="图片 4" descr="背景图案&#10;&#10;描述已自动生成">
            <a:extLst>
              <a:ext uri="{FF2B5EF4-FFF2-40B4-BE49-F238E27FC236}">
                <a16:creationId xmlns:a16="http://schemas.microsoft.com/office/drawing/2014/main" id="{91935574-3032-4612-8F14-F101CB8868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680" y="400106"/>
            <a:ext cx="7316911" cy="64578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207E5F8-67A0-4555-87DE-AC67D829C892}"/>
              </a:ext>
            </a:extLst>
          </p:cNvPr>
          <p:cNvSpPr txBox="1"/>
          <p:nvPr/>
        </p:nvSpPr>
        <p:spPr>
          <a:xfrm>
            <a:off x="9619129" y="6134728"/>
            <a:ext cx="2318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/>
              <a:t>Relation extraction confidence of 85</a:t>
            </a:r>
          </a:p>
        </p:txBody>
      </p:sp>
    </p:spTree>
    <p:extLst>
      <p:ext uri="{BB962C8B-B14F-4D97-AF65-F5344CB8AC3E}">
        <p14:creationId xmlns:p14="http://schemas.microsoft.com/office/powerpoint/2010/main" val="1524342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518114" y="400106"/>
            <a:ext cx="755574" cy="6514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CA8C7F-0E22-4204-94D5-11E03DA184FA}"/>
              </a:ext>
            </a:extLst>
          </p:cNvPr>
          <p:cNvSpPr txBox="1"/>
          <p:nvPr/>
        </p:nvSpPr>
        <p:spPr>
          <a:xfrm>
            <a:off x="1474095" y="575077"/>
            <a:ext cx="7006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Knowledge Graph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E25D12-63A8-4C3E-8ECC-97CF7C257488}"/>
              </a:ext>
            </a:extLst>
          </p:cNvPr>
          <p:cNvSpPr txBox="1"/>
          <p:nvPr/>
        </p:nvSpPr>
        <p:spPr>
          <a:xfrm>
            <a:off x="1474095" y="1435049"/>
            <a:ext cx="2873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From roughly 10 papers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8958D7-76A0-48AB-BDC1-CBAEB0CC22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468" y="1051534"/>
            <a:ext cx="7064749" cy="52840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8FC5A82-2E07-46DA-8FA3-E9E946889CCA}"/>
              </a:ext>
            </a:extLst>
          </p:cNvPr>
          <p:cNvSpPr txBox="1"/>
          <p:nvPr/>
        </p:nvSpPr>
        <p:spPr>
          <a:xfrm>
            <a:off x="9726706" y="6119526"/>
            <a:ext cx="2250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/>
              <a:t>Relation extraction confidence of 70</a:t>
            </a:r>
          </a:p>
        </p:txBody>
      </p:sp>
    </p:spTree>
    <p:extLst>
      <p:ext uri="{BB962C8B-B14F-4D97-AF65-F5344CB8AC3E}">
        <p14:creationId xmlns:p14="http://schemas.microsoft.com/office/powerpoint/2010/main" val="1299786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518114" y="400106"/>
            <a:ext cx="755574" cy="6514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CA8C7F-0E22-4204-94D5-11E03DA184FA}"/>
              </a:ext>
            </a:extLst>
          </p:cNvPr>
          <p:cNvSpPr txBox="1"/>
          <p:nvPr/>
        </p:nvSpPr>
        <p:spPr>
          <a:xfrm>
            <a:off x="1474095" y="575077"/>
            <a:ext cx="7006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Method 2: Number of entities and relationships</a:t>
            </a:r>
          </a:p>
        </p:txBody>
      </p:sp>
      <p:pic>
        <p:nvPicPr>
          <p:cNvPr id="4" name="图片 3" descr="图表, 散点图&#10;&#10;描述已自动生成">
            <a:extLst>
              <a:ext uri="{FF2B5EF4-FFF2-40B4-BE49-F238E27FC236}">
                <a16:creationId xmlns:a16="http://schemas.microsoft.com/office/drawing/2014/main" id="{D50DF9DF-1AE4-4349-AE26-D49B2E4D5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666" y="1069573"/>
            <a:ext cx="10189029" cy="521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25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518114" y="400106"/>
            <a:ext cx="755574" cy="6514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CA8C7F-0E22-4204-94D5-11E03DA184FA}"/>
              </a:ext>
            </a:extLst>
          </p:cNvPr>
          <p:cNvSpPr txBox="1"/>
          <p:nvPr/>
        </p:nvSpPr>
        <p:spPr>
          <a:xfrm>
            <a:off x="1474095" y="575077"/>
            <a:ext cx="7006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Method 2: Regular Expression (String matching)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5B3956-C90E-498E-8866-FD8AE312E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05" y="1451686"/>
            <a:ext cx="5494496" cy="33988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11D6CA3-6A49-45A6-B151-6A4BE1339F1E}"/>
              </a:ext>
            </a:extLst>
          </p:cNvPr>
          <p:cNvSpPr txBox="1"/>
          <p:nvPr/>
        </p:nvSpPr>
        <p:spPr>
          <a:xfrm>
            <a:off x="2222933" y="4988446"/>
            <a:ext cx="625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Which will be used more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6571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518114" y="400106"/>
            <a:ext cx="755574" cy="6514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CA8C7F-0E22-4204-94D5-11E03DA184FA}"/>
              </a:ext>
            </a:extLst>
          </p:cNvPr>
          <p:cNvSpPr txBox="1"/>
          <p:nvPr/>
        </p:nvSpPr>
        <p:spPr>
          <a:xfrm>
            <a:off x="1474095" y="575077"/>
            <a:ext cx="7006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Method 2: Question Answering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9C7340-8F3B-423C-B58E-83AE34E7C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0" t="11525" r="1528" b="12839"/>
          <a:stretch/>
        </p:blipFill>
        <p:spPr>
          <a:xfrm>
            <a:off x="4656907" y="1286285"/>
            <a:ext cx="5833256" cy="5351489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7" name="图片 6" descr="背景图案&#10;&#10;描述已自动生成">
            <a:extLst>
              <a:ext uri="{FF2B5EF4-FFF2-40B4-BE49-F238E27FC236}">
                <a16:creationId xmlns:a16="http://schemas.microsoft.com/office/drawing/2014/main" id="{534C8914-E0C9-4722-8469-C3ABDDFCC2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2866"/>
            <a:ext cx="2861661" cy="25256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3A7E8ED-D007-4140-A2DD-370DD1EC4847}"/>
              </a:ext>
            </a:extLst>
          </p:cNvPr>
          <p:cNvSpPr txBox="1"/>
          <p:nvPr/>
        </p:nvSpPr>
        <p:spPr>
          <a:xfrm>
            <a:off x="2991354" y="1887487"/>
            <a:ext cx="19858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Input: 20 Raw papers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10BBFC66-182C-4A29-98CB-7AF9EA387A40}"/>
              </a:ext>
            </a:extLst>
          </p:cNvPr>
          <p:cNvSpPr/>
          <p:nvPr/>
        </p:nvSpPr>
        <p:spPr>
          <a:xfrm rot="1518271">
            <a:off x="5029248" y="2072153"/>
            <a:ext cx="560286" cy="369332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4202275F-DBA9-47E6-84B1-5AE5C831A4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35560" r="16168" b="55691"/>
          <a:stretch/>
        </p:blipFill>
        <p:spPr>
          <a:xfrm>
            <a:off x="415229" y="4124837"/>
            <a:ext cx="4518212" cy="46580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8D19949-69F3-4F1E-A56E-C450951AE7F6}"/>
              </a:ext>
            </a:extLst>
          </p:cNvPr>
          <p:cNvSpPr txBox="1"/>
          <p:nvPr/>
        </p:nvSpPr>
        <p:spPr>
          <a:xfrm>
            <a:off x="2781176" y="3648380"/>
            <a:ext cx="2277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/>
              <a:t>Question Answering:</a:t>
            </a:r>
            <a:endParaRPr lang="en-US" dirty="0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BA9ECFD8-470C-4A79-9214-08279E023659}"/>
              </a:ext>
            </a:extLst>
          </p:cNvPr>
          <p:cNvSpPr/>
          <p:nvPr/>
        </p:nvSpPr>
        <p:spPr>
          <a:xfrm rot="10262572">
            <a:off x="5096311" y="4184361"/>
            <a:ext cx="560286" cy="369332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873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518114" y="400106"/>
            <a:ext cx="755574" cy="6514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CA8C7F-0E22-4204-94D5-11E03DA184FA}"/>
              </a:ext>
            </a:extLst>
          </p:cNvPr>
          <p:cNvSpPr txBox="1"/>
          <p:nvPr/>
        </p:nvSpPr>
        <p:spPr>
          <a:xfrm>
            <a:off x="1474095" y="575077"/>
            <a:ext cx="7006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Method 2: QA</a:t>
            </a:r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B790DC59-7D4D-4A09-A14A-ED18F7C950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9" t="28572" r="1425" b="-1"/>
          <a:stretch/>
        </p:blipFill>
        <p:spPr>
          <a:xfrm>
            <a:off x="2775856" y="1384352"/>
            <a:ext cx="7390599" cy="48985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51BBB7A-8AC6-45B1-8438-369043FBDFE6}"/>
              </a:ext>
            </a:extLst>
          </p:cNvPr>
          <p:cNvSpPr txBox="1"/>
          <p:nvPr/>
        </p:nvSpPr>
        <p:spPr>
          <a:xfrm>
            <a:off x="2025545" y="1384352"/>
            <a:ext cx="362027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General Questions by templates: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DA7F47-0EA9-4FFE-9C57-9AC213C76B43}"/>
              </a:ext>
            </a:extLst>
          </p:cNvPr>
          <p:cNvSpPr txBox="1"/>
          <p:nvPr/>
        </p:nvSpPr>
        <p:spPr>
          <a:xfrm>
            <a:off x="2025545" y="3464305"/>
            <a:ext cx="1426782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Trace back: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A2CB35-1F4C-4DE7-8813-63C905A4A053}"/>
              </a:ext>
            </a:extLst>
          </p:cNvPr>
          <p:cNvSpPr txBox="1"/>
          <p:nvPr/>
        </p:nvSpPr>
        <p:spPr>
          <a:xfrm>
            <a:off x="2025545" y="4734985"/>
            <a:ext cx="263043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Co-occurrence analysis: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18AFBF-7F94-4496-980D-224F65805AF9}"/>
              </a:ext>
            </a:extLst>
          </p:cNvPr>
          <p:cNvSpPr txBox="1"/>
          <p:nvPr/>
        </p:nvSpPr>
        <p:spPr>
          <a:xfrm>
            <a:off x="2019874" y="5544257"/>
            <a:ext cx="490087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Co-occurrence analysis discovered lots of new medicine for medical research</a:t>
            </a:r>
          </a:p>
        </p:txBody>
      </p:sp>
    </p:spTree>
    <p:extLst>
      <p:ext uri="{BB962C8B-B14F-4D97-AF65-F5344CB8AC3E}">
        <p14:creationId xmlns:p14="http://schemas.microsoft.com/office/powerpoint/2010/main" val="3949157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51" y="1259261"/>
            <a:ext cx="9969062" cy="2387600"/>
          </a:xfrm>
        </p:spPr>
        <p:txBody>
          <a:bodyPr>
            <a:normAutofit/>
          </a:bodyPr>
          <a:lstStyle/>
          <a:p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23233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518114" y="400106"/>
            <a:ext cx="755574" cy="6514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6BDF19-0DED-4801-A71E-8B51853D6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735" y="1175005"/>
            <a:ext cx="6043183" cy="30787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6172BB-BE9A-4F32-87DA-5272732AC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734" y="4336851"/>
            <a:ext cx="6043184" cy="23014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D79092-B874-478E-B54A-A7AE77839AAA}"/>
              </a:ext>
            </a:extLst>
          </p:cNvPr>
          <p:cNvSpPr txBox="1"/>
          <p:nvPr/>
        </p:nvSpPr>
        <p:spPr>
          <a:xfrm>
            <a:off x="672352" y="1507597"/>
            <a:ext cx="204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dirty="0"/>
              <a:t>Create</a:t>
            </a:r>
            <a:r>
              <a:rPr lang="en-US" altLang="zh-CN" dirty="0"/>
              <a:t> tokens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29695F-1076-4EA4-95A3-BD07C2653EFE}"/>
              </a:ext>
            </a:extLst>
          </p:cNvPr>
          <p:cNvSpPr txBox="1"/>
          <p:nvPr/>
        </p:nvSpPr>
        <p:spPr>
          <a:xfrm>
            <a:off x="672352" y="4152185"/>
            <a:ext cx="204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dirty="0"/>
              <a:t>Assign </a:t>
            </a:r>
            <a:r>
              <a:rPr lang="en-US" altLang="zh-CN" dirty="0"/>
              <a:t>tokens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441651-D0D0-48AB-BF6C-2AA6038EB49A}"/>
              </a:ext>
            </a:extLst>
          </p:cNvPr>
          <p:cNvSpPr txBox="1"/>
          <p:nvPr/>
        </p:nvSpPr>
        <p:spPr>
          <a:xfrm>
            <a:off x="1604681" y="541154"/>
            <a:ext cx="2635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dirty="0"/>
              <a:t>Neural Model one input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0194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518114" y="400106"/>
            <a:ext cx="755574" cy="6514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2068FD-DAAB-408F-8CE1-6855C742C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51" y="1885894"/>
            <a:ext cx="47244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2E8FABB-2750-4585-A44D-5B91EAADC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719" y="1885894"/>
            <a:ext cx="48196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93C76D4-938D-46D4-86FC-E6CABBAC43C2}"/>
              </a:ext>
            </a:extLst>
          </p:cNvPr>
          <p:cNvSpPr txBox="1"/>
          <p:nvPr/>
        </p:nvSpPr>
        <p:spPr>
          <a:xfrm>
            <a:off x="1273688" y="1516562"/>
            <a:ext cx="3101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PCA plot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C25614-7231-40D6-A48D-F6146AA4CA01}"/>
              </a:ext>
            </a:extLst>
          </p:cNvPr>
          <p:cNvSpPr txBox="1"/>
          <p:nvPr/>
        </p:nvSpPr>
        <p:spPr>
          <a:xfrm>
            <a:off x="6265632" y="1516562"/>
            <a:ext cx="3101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t-SNE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47D6FF-96E4-4E98-822B-5D59E0F606A4}"/>
              </a:ext>
            </a:extLst>
          </p:cNvPr>
          <p:cNvSpPr txBox="1"/>
          <p:nvPr/>
        </p:nvSpPr>
        <p:spPr>
          <a:xfrm>
            <a:off x="1586752" y="545384"/>
            <a:ext cx="4240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dirty="0"/>
              <a:t>Neural Model one input visualization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4386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518114" y="400106"/>
            <a:ext cx="755574" cy="6514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0EB60D-CAE4-4A17-9C0D-5BCA3F6B1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761" y="933885"/>
            <a:ext cx="9731583" cy="545639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859E1A-507A-40C2-B36F-8644AB4D2317}"/>
              </a:ext>
            </a:extLst>
          </p:cNvPr>
          <p:cNvSpPr txBox="1"/>
          <p:nvPr/>
        </p:nvSpPr>
        <p:spPr>
          <a:xfrm>
            <a:off x="1604681" y="541154"/>
            <a:ext cx="2635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dirty="0"/>
              <a:t>Updated dictionary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5928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534291" y="466687"/>
            <a:ext cx="755574" cy="6514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AD0E93B1-C716-4347-AF9B-FDEF5064B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95" y="1282284"/>
            <a:ext cx="9444917" cy="5227434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37A0BA2-9C84-4065-BECF-EE33AFE25CED}"/>
              </a:ext>
            </a:extLst>
          </p:cNvPr>
          <p:cNvSpPr txBox="1"/>
          <p:nvPr/>
        </p:nvSpPr>
        <p:spPr>
          <a:xfrm>
            <a:off x="1474095" y="575077"/>
            <a:ext cx="70062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Method one: Building KG in an automatic format by training two models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9482F3-8089-463E-AB2E-E89BE9510EA5}"/>
              </a:ext>
            </a:extLst>
          </p:cNvPr>
          <p:cNvSpPr txBox="1"/>
          <p:nvPr/>
        </p:nvSpPr>
        <p:spPr>
          <a:xfrm>
            <a:off x="4294838" y="2635612"/>
            <a:ext cx="2993467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Scripts: To fast tag the phase from the text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87D89BC-5F58-40CD-AA0C-C585EBD4F0BB}"/>
              </a:ext>
            </a:extLst>
          </p:cNvPr>
          <p:cNvSpPr txBox="1"/>
          <p:nvPr/>
        </p:nvSpPr>
        <p:spPr>
          <a:xfrm>
            <a:off x="7688579" y="2608777"/>
            <a:ext cx="3266291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Neural Model: Bi-Long Short Term Memory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C26624-D8AC-4938-8E0F-C3B78829748F}"/>
              </a:ext>
            </a:extLst>
          </p:cNvPr>
          <p:cNvSpPr txBox="1"/>
          <p:nvPr/>
        </p:nvSpPr>
        <p:spPr>
          <a:xfrm>
            <a:off x="7693661" y="3181976"/>
            <a:ext cx="3266291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 find the phase from the text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F7A695D-49AC-4A6A-8FAA-7DFC29C1BF81}"/>
              </a:ext>
            </a:extLst>
          </p:cNvPr>
          <p:cNvSpPr txBox="1"/>
          <p:nvPr/>
        </p:nvSpPr>
        <p:spPr>
          <a:xfrm>
            <a:off x="7715473" y="5180490"/>
            <a:ext cx="3266291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Neural Model: BERT (a state-of-art NLP model)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FBA83D-6184-425A-AA3F-C42D37C3F77B}"/>
              </a:ext>
            </a:extLst>
          </p:cNvPr>
          <p:cNvSpPr txBox="1"/>
          <p:nvPr/>
        </p:nvSpPr>
        <p:spPr>
          <a:xfrm>
            <a:off x="7715473" y="5826821"/>
            <a:ext cx="3266291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 classify relationship find in sentences for entity-entity pair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AC0DA7F-C05E-4E55-AB94-49E7E7B9FFCD}"/>
              </a:ext>
            </a:extLst>
          </p:cNvPr>
          <p:cNvSpPr txBox="1"/>
          <p:nvPr/>
        </p:nvSpPr>
        <p:spPr>
          <a:xfrm>
            <a:off x="4348628" y="5180490"/>
            <a:ext cx="3266291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Store the entity-relation-entity in a Graph Database: neo4j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6004851-7D67-4726-9248-86EB33C68EA5}"/>
              </a:ext>
            </a:extLst>
          </p:cNvPr>
          <p:cNvSpPr txBox="1"/>
          <p:nvPr/>
        </p:nvSpPr>
        <p:spPr>
          <a:xfrm>
            <a:off x="1272988" y="5180489"/>
            <a:ext cx="2993467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Scripts: Map natural query into Database query language to retrieve the answer from the database</a:t>
            </a:r>
          </a:p>
        </p:txBody>
      </p:sp>
    </p:spTree>
    <p:extLst>
      <p:ext uri="{BB962C8B-B14F-4D97-AF65-F5344CB8AC3E}">
        <p14:creationId xmlns:p14="http://schemas.microsoft.com/office/powerpoint/2010/main" val="3177603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518114" y="400106"/>
            <a:ext cx="755574" cy="6514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636450-F5C2-4F17-A7E9-E039DE0C7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50" y="1241870"/>
            <a:ext cx="9487722" cy="21871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43A18D-7034-402F-A18B-01CAFAD67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401" y="4352305"/>
            <a:ext cx="9487722" cy="3276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072E80-3781-4F61-A58B-5B99F2401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401" y="6272002"/>
            <a:ext cx="9487722" cy="3048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05FFA1-E30E-4D86-8D5F-E85A7EA32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751" y="5209274"/>
            <a:ext cx="9487722" cy="533446"/>
          </a:xfrm>
          <a:prstGeom prst="rect">
            <a:avLst/>
          </a:prstGeom>
        </p:spPr>
      </p:pic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C6F30CD0-8748-407F-B234-F5249D48A666}"/>
              </a:ext>
            </a:extLst>
          </p:cNvPr>
          <p:cNvCxnSpPr>
            <a:stCxn id="10" idx="1"/>
            <a:endCxn id="3" idx="1"/>
          </p:cNvCxnSpPr>
          <p:nvPr/>
        </p:nvCxnSpPr>
        <p:spPr>
          <a:xfrm rot="10800000">
            <a:off x="1450751" y="2335435"/>
            <a:ext cx="1" cy="3140562"/>
          </a:xfrm>
          <a:prstGeom prst="curvedConnector3">
            <a:avLst>
              <a:gd name="adj1" fmla="val 228601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F46F8473-876E-427D-8A5C-5B5CC716CFBA}"/>
              </a:ext>
            </a:extLst>
          </p:cNvPr>
          <p:cNvCxnSpPr>
            <a:stCxn id="3" idx="2"/>
            <a:endCxn id="5" idx="0"/>
          </p:cNvCxnSpPr>
          <p:nvPr/>
        </p:nvCxnSpPr>
        <p:spPr>
          <a:xfrm rot="5400000">
            <a:off x="5729785" y="3887478"/>
            <a:ext cx="923305" cy="6349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连接符: 曲线 33">
            <a:extLst>
              <a:ext uri="{FF2B5EF4-FFF2-40B4-BE49-F238E27FC236}">
                <a16:creationId xmlns:a16="http://schemas.microsoft.com/office/drawing/2014/main" id="{491744E7-1BE5-48CF-A725-745C0ABD49FA}"/>
              </a:ext>
            </a:extLst>
          </p:cNvPr>
          <p:cNvCxnSpPr>
            <a:stCxn id="5" idx="3"/>
            <a:endCxn id="7" idx="3"/>
          </p:cNvCxnSpPr>
          <p:nvPr/>
        </p:nvCxnSpPr>
        <p:spPr>
          <a:xfrm>
            <a:off x="10932123" y="4516149"/>
            <a:ext cx="12700" cy="1908266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连接符: 曲线 35">
            <a:extLst>
              <a:ext uri="{FF2B5EF4-FFF2-40B4-BE49-F238E27FC236}">
                <a16:creationId xmlns:a16="http://schemas.microsoft.com/office/drawing/2014/main" id="{D3F0F3F2-B1E3-4CE3-9B34-C19AC04B75B4}"/>
              </a:ext>
            </a:extLst>
          </p:cNvPr>
          <p:cNvCxnSpPr>
            <a:stCxn id="10" idx="3"/>
            <a:endCxn id="7" idx="3"/>
          </p:cNvCxnSpPr>
          <p:nvPr/>
        </p:nvCxnSpPr>
        <p:spPr>
          <a:xfrm flipH="1">
            <a:off x="10932123" y="5475997"/>
            <a:ext cx="6350" cy="948418"/>
          </a:xfrm>
          <a:prstGeom prst="curvedConnector3">
            <a:avLst>
              <a:gd name="adj1" fmla="val -36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57B47E39-1DC0-432F-B113-E8B419CC8EF7}"/>
              </a:ext>
            </a:extLst>
          </p:cNvPr>
          <p:cNvSpPr txBox="1"/>
          <p:nvPr/>
        </p:nvSpPr>
        <p:spPr>
          <a:xfrm>
            <a:off x="1273688" y="3660111"/>
            <a:ext cx="1478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dirty="0"/>
              <a:t>1, Split</a:t>
            </a:r>
            <a:endParaRPr 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D24D6B7-F271-440B-A910-1A2180212D2A}"/>
              </a:ext>
            </a:extLst>
          </p:cNvPr>
          <p:cNvSpPr txBox="1"/>
          <p:nvPr/>
        </p:nvSpPr>
        <p:spPr>
          <a:xfrm>
            <a:off x="6194612" y="3671006"/>
            <a:ext cx="3404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dirty="0"/>
              <a:t>2, Exact match with dictionary</a:t>
            </a:r>
            <a:endParaRPr 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8AE1124-3ABF-434C-BCD3-520A79A25F06}"/>
              </a:ext>
            </a:extLst>
          </p:cNvPr>
          <p:cNvSpPr txBox="1"/>
          <p:nvPr/>
        </p:nvSpPr>
        <p:spPr>
          <a:xfrm>
            <a:off x="8506191" y="5822695"/>
            <a:ext cx="2186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dirty="0"/>
              <a:t>3, Assign labels</a:t>
            </a:r>
            <a:endParaRPr 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476207A-9FB6-473C-9F5E-A95BB57E7B98}"/>
              </a:ext>
            </a:extLst>
          </p:cNvPr>
          <p:cNvSpPr txBox="1"/>
          <p:nvPr/>
        </p:nvSpPr>
        <p:spPr>
          <a:xfrm>
            <a:off x="1604681" y="541154"/>
            <a:ext cx="2635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dirty="0"/>
              <a:t>Dictionary Tagger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8028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518114" y="400106"/>
            <a:ext cx="755574" cy="6514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B22506-4462-432F-A140-BC741874E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31" y="3906863"/>
            <a:ext cx="2600325" cy="1524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C5E671-3828-426E-AF62-73CF0C0EF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01" y="1796469"/>
            <a:ext cx="7400925" cy="11620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97A28DD-031A-4CA4-8B10-85B2553A5FD5}"/>
              </a:ext>
            </a:extLst>
          </p:cNvPr>
          <p:cNvSpPr txBox="1"/>
          <p:nvPr/>
        </p:nvSpPr>
        <p:spPr>
          <a:xfrm>
            <a:off x="1013712" y="1427137"/>
            <a:ext cx="5387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dirty="0"/>
              <a:t>1, Why not match dictionary with sentences</a:t>
            </a: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68E7FD-A6FA-433B-A033-4C05A4CE0445}"/>
              </a:ext>
            </a:extLst>
          </p:cNvPr>
          <p:cNvSpPr txBox="1"/>
          <p:nvPr/>
        </p:nvSpPr>
        <p:spPr>
          <a:xfrm>
            <a:off x="1013712" y="3537531"/>
            <a:ext cx="5517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dirty="0"/>
              <a:t>2, Why don’t just use dictionary tagger</a:t>
            </a:r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541D3C-DD17-4FDE-9297-FB7BB5EBBCC1}"/>
              </a:ext>
            </a:extLst>
          </p:cNvPr>
          <p:cNvSpPr txBox="1"/>
          <p:nvPr/>
        </p:nvSpPr>
        <p:spPr>
          <a:xfrm>
            <a:off x="1604681" y="541154"/>
            <a:ext cx="2635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dirty="0"/>
              <a:t>Dictionary Tagger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3320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518114" y="400106"/>
            <a:ext cx="755574" cy="6514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039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534291" y="466687"/>
            <a:ext cx="755574" cy="6514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63A97F-1B59-4BD7-AB94-745B4DD39C65}"/>
              </a:ext>
            </a:extLst>
          </p:cNvPr>
          <p:cNvSpPr txBox="1"/>
          <p:nvPr/>
        </p:nvSpPr>
        <p:spPr>
          <a:xfrm>
            <a:off x="1540074" y="2563884"/>
            <a:ext cx="2891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Nutrition Dictionary: 105 words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C1BAEDF-F8E0-418E-8F3B-2F861C367A21}"/>
              </a:ext>
            </a:extLst>
          </p:cNvPr>
          <p:cNvSpPr txBox="1"/>
          <p:nvPr/>
        </p:nvSpPr>
        <p:spPr>
          <a:xfrm>
            <a:off x="1540074" y="3374221"/>
            <a:ext cx="2891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Disease Dictionary: 71 words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CC1BAFF-2FAA-418A-AE94-A48178DCB59F}"/>
              </a:ext>
            </a:extLst>
          </p:cNvPr>
          <p:cNvSpPr txBox="1"/>
          <p:nvPr/>
        </p:nvSpPr>
        <p:spPr>
          <a:xfrm>
            <a:off x="1484138" y="607735"/>
            <a:ext cx="4108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Dictionary tagger: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3B53A6-251D-4B3A-AFCE-B3582BD00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270" y="3374221"/>
            <a:ext cx="1975519" cy="19004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6348E7-C545-40A8-A0A0-3D89AB7B3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269" y="1446678"/>
            <a:ext cx="1975519" cy="163195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FDE37CA-7D78-4DE0-87AA-38130700DB44}"/>
              </a:ext>
            </a:extLst>
          </p:cNvPr>
          <p:cNvSpPr txBox="1"/>
          <p:nvPr/>
        </p:nvSpPr>
        <p:spPr>
          <a:xfrm>
            <a:off x="1568042" y="4276816"/>
            <a:ext cx="2891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dirty="0"/>
              <a:t>R</a:t>
            </a:r>
            <a:r>
              <a:rPr lang="en-US" dirty="0"/>
              <a:t>aw Corpus: 10 papers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16870C9-1F17-4F3D-8146-0CCE3997D3B1}"/>
              </a:ext>
            </a:extLst>
          </p:cNvPr>
          <p:cNvSpPr txBox="1"/>
          <p:nvPr/>
        </p:nvSpPr>
        <p:spPr>
          <a:xfrm>
            <a:off x="751006" y="2752122"/>
            <a:ext cx="8450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9600" dirty="0"/>
              <a:t>{</a:t>
            </a:r>
            <a:endParaRPr lang="en-US" sz="9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F52F3CC-EFCE-460A-9912-6458EA41BA75}"/>
              </a:ext>
            </a:extLst>
          </p:cNvPr>
          <p:cNvSpPr txBox="1"/>
          <p:nvPr/>
        </p:nvSpPr>
        <p:spPr>
          <a:xfrm>
            <a:off x="111789" y="3512720"/>
            <a:ext cx="845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Input: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F26FF9F-F3CB-40F8-91E3-70E41AC71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8695" y="1550400"/>
            <a:ext cx="1486029" cy="392464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53DC1F6-5A15-4D17-BA42-A1DE497A05CF}"/>
              </a:ext>
            </a:extLst>
          </p:cNvPr>
          <p:cNvSpPr txBox="1"/>
          <p:nvPr/>
        </p:nvSpPr>
        <p:spPr>
          <a:xfrm>
            <a:off x="8602128" y="2752122"/>
            <a:ext cx="8450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9600" dirty="0"/>
              <a:t>{</a:t>
            </a:r>
            <a:endParaRPr lang="en-US" sz="96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C42FEA-9342-4B71-8484-212DCB29D681}"/>
              </a:ext>
            </a:extLst>
          </p:cNvPr>
          <p:cNvSpPr txBox="1"/>
          <p:nvPr/>
        </p:nvSpPr>
        <p:spPr>
          <a:xfrm>
            <a:off x="7799294" y="3512720"/>
            <a:ext cx="100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Output: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AE9962-B56B-45D0-BE07-A3E988F8B992}"/>
              </a:ext>
            </a:extLst>
          </p:cNvPr>
          <p:cNvSpPr txBox="1"/>
          <p:nvPr/>
        </p:nvSpPr>
        <p:spPr>
          <a:xfrm>
            <a:off x="10988185" y="2635491"/>
            <a:ext cx="1027924" cy="14774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dirty="0"/>
              <a:t>B-NUT</a:t>
            </a:r>
          </a:p>
          <a:p>
            <a:pPr algn="l"/>
            <a:r>
              <a:rPr lang="en-US" dirty="0"/>
              <a:t>I-NUT</a:t>
            </a:r>
          </a:p>
          <a:p>
            <a:pPr algn="l"/>
            <a:r>
              <a:rPr lang="en-US" dirty="0"/>
              <a:t>B-DIS</a:t>
            </a:r>
          </a:p>
          <a:p>
            <a:pPr algn="l"/>
            <a:r>
              <a:rPr lang="en-US" dirty="0"/>
              <a:t>I-DIS</a:t>
            </a:r>
          </a:p>
          <a:p>
            <a:pPr algn="l"/>
            <a:r>
              <a:rPr lang="en-US" dirty="0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514827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835631" y="261175"/>
            <a:ext cx="902876" cy="86911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B107F560-25AB-4C19-9BCE-8735EA244CDC}"/>
              </a:ext>
            </a:extLst>
          </p:cNvPr>
          <p:cNvSpPr txBox="1"/>
          <p:nvPr/>
        </p:nvSpPr>
        <p:spPr>
          <a:xfrm>
            <a:off x="1870280" y="311010"/>
            <a:ext cx="3931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Outline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3B9F1421-1A0E-4EFE-82B3-A6A4F1D2A0A4}"/>
              </a:ext>
            </a:extLst>
          </p:cNvPr>
          <p:cNvSpPr txBox="1"/>
          <p:nvPr/>
        </p:nvSpPr>
        <p:spPr>
          <a:xfrm>
            <a:off x="963053" y="3961098"/>
            <a:ext cx="902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9A7D5756-280B-4939-B725-C2CBC0B14DA6}"/>
              </a:ext>
            </a:extLst>
          </p:cNvPr>
          <p:cNvSpPr txBox="1"/>
          <p:nvPr/>
        </p:nvSpPr>
        <p:spPr>
          <a:xfrm>
            <a:off x="967406" y="1916514"/>
            <a:ext cx="90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EB128E-3AEC-4868-BA92-39A6781F1E10}"/>
              </a:ext>
            </a:extLst>
          </p:cNvPr>
          <p:cNvSpPr txBox="1"/>
          <p:nvPr/>
        </p:nvSpPr>
        <p:spPr>
          <a:xfrm>
            <a:off x="1782685" y="1911722"/>
            <a:ext cx="5707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3"/>
                </a:solidFill>
              </a:rPr>
              <a:t>Some statistic of the models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EE256D-35E2-4AFA-9FA7-6505B55FBE97}"/>
              </a:ext>
            </a:extLst>
          </p:cNvPr>
          <p:cNvSpPr txBox="1"/>
          <p:nvPr/>
        </p:nvSpPr>
        <p:spPr>
          <a:xfrm>
            <a:off x="1738507" y="4017861"/>
            <a:ext cx="5707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3"/>
                </a:solidFill>
              </a:rPr>
              <a:t>The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3"/>
                </a:solidFill>
              </a:rPr>
              <a:t>pipeline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7552AF-5ED3-4637-B6FC-8567C951047D}"/>
              </a:ext>
            </a:extLst>
          </p:cNvPr>
          <p:cNvSpPr txBox="1"/>
          <p:nvPr/>
        </p:nvSpPr>
        <p:spPr>
          <a:xfrm>
            <a:off x="1836020" y="4602636"/>
            <a:ext cx="57073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Question Answering</a:t>
            </a:r>
          </a:p>
          <a:p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Regular Expression</a:t>
            </a:r>
          </a:p>
          <a:p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Replace components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705F66F-F034-488B-AD38-02AB3ECD283A}"/>
              </a:ext>
            </a:extLst>
          </p:cNvPr>
          <p:cNvSpPr txBox="1"/>
          <p:nvPr/>
        </p:nvSpPr>
        <p:spPr>
          <a:xfrm>
            <a:off x="1782685" y="2558052"/>
            <a:ext cx="3087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Named Entity Recognition:</a:t>
            </a:r>
          </a:p>
        </p:txBody>
      </p:sp>
    </p:spTree>
    <p:extLst>
      <p:ext uri="{BB962C8B-B14F-4D97-AF65-F5344CB8AC3E}">
        <p14:creationId xmlns:p14="http://schemas.microsoft.com/office/powerpoint/2010/main" val="3799345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534291" y="466687"/>
            <a:ext cx="755574" cy="6514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CC1BAFF-2FAA-418A-AE94-A48178DCB59F}"/>
              </a:ext>
            </a:extLst>
          </p:cNvPr>
          <p:cNvSpPr txBox="1"/>
          <p:nvPr/>
        </p:nvSpPr>
        <p:spPr>
          <a:xfrm>
            <a:off x="1484139" y="607735"/>
            <a:ext cx="3087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Named Entity Recognition: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16870C9-1F17-4F3D-8146-0CCE3997D3B1}"/>
              </a:ext>
            </a:extLst>
          </p:cNvPr>
          <p:cNvSpPr txBox="1"/>
          <p:nvPr/>
        </p:nvSpPr>
        <p:spPr>
          <a:xfrm>
            <a:off x="1575759" y="2554899"/>
            <a:ext cx="8450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9600" dirty="0"/>
              <a:t>{</a:t>
            </a:r>
            <a:endParaRPr lang="en-US" sz="9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F52F3CC-EFCE-460A-9912-6458EA41BA75}"/>
              </a:ext>
            </a:extLst>
          </p:cNvPr>
          <p:cNvSpPr txBox="1"/>
          <p:nvPr/>
        </p:nvSpPr>
        <p:spPr>
          <a:xfrm>
            <a:off x="559156" y="3244334"/>
            <a:ext cx="1247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Training: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F26FF9F-F3CB-40F8-91E3-70E41AC71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245" y="1550400"/>
            <a:ext cx="1486029" cy="392464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53DC1F6-5A15-4D17-BA42-A1DE497A05CF}"/>
              </a:ext>
            </a:extLst>
          </p:cNvPr>
          <p:cNvSpPr txBox="1"/>
          <p:nvPr/>
        </p:nvSpPr>
        <p:spPr>
          <a:xfrm rot="5400000">
            <a:off x="7560470" y="2980104"/>
            <a:ext cx="8450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9600" dirty="0"/>
              <a:t>{</a:t>
            </a:r>
            <a:endParaRPr lang="en-US" sz="96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C42FEA-9342-4B71-8484-212DCB29D681}"/>
              </a:ext>
            </a:extLst>
          </p:cNvPr>
          <p:cNvSpPr txBox="1"/>
          <p:nvPr/>
        </p:nvSpPr>
        <p:spPr>
          <a:xfrm>
            <a:off x="7180728" y="2875002"/>
            <a:ext cx="1420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Prediction: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C857677-06AF-4447-852A-655064218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105" y="4285534"/>
            <a:ext cx="7000407" cy="1814895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554174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534291" y="466687"/>
            <a:ext cx="755574" cy="6514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4DEA32-1B09-4FCD-8974-9A5F4C316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56"/>
          <a:stretch/>
        </p:blipFill>
        <p:spPr>
          <a:xfrm>
            <a:off x="7565685" y="2296912"/>
            <a:ext cx="3657600" cy="15795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CA4F919-E3F1-481D-BD9B-8C17C60304E1}"/>
              </a:ext>
            </a:extLst>
          </p:cNvPr>
          <p:cNvSpPr txBox="1"/>
          <p:nvPr/>
        </p:nvSpPr>
        <p:spPr>
          <a:xfrm>
            <a:off x="7467073" y="1592696"/>
            <a:ext cx="42234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2000" dirty="0"/>
              <a:t>2, Number of sentences for train, valid and test set (3: 1: 1)</a:t>
            </a:r>
            <a:endParaRPr 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5B90E0-2D7C-4BD1-81B5-87F17D571AEC}"/>
              </a:ext>
            </a:extLst>
          </p:cNvPr>
          <p:cNvSpPr txBox="1"/>
          <p:nvPr/>
        </p:nvSpPr>
        <p:spPr>
          <a:xfrm>
            <a:off x="7565685" y="4501015"/>
            <a:ext cx="29199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2000" dirty="0"/>
              <a:t>3, Current accuracy</a:t>
            </a:r>
            <a:endParaRPr 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FFDED3-5BFE-46F3-BBF3-AF9D206D34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42" t="200" r="16319" b="36830"/>
          <a:stretch/>
        </p:blipFill>
        <p:spPr>
          <a:xfrm>
            <a:off x="7565685" y="4905062"/>
            <a:ext cx="3469868" cy="124116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4959F7A-0400-4989-8A39-A6450E1E6090}"/>
              </a:ext>
            </a:extLst>
          </p:cNvPr>
          <p:cNvSpPr txBox="1"/>
          <p:nvPr/>
        </p:nvSpPr>
        <p:spPr>
          <a:xfrm>
            <a:off x="402885" y="1626369"/>
            <a:ext cx="44667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2000" dirty="0"/>
              <a:t>1, Number of entities from 10 papers</a:t>
            </a:r>
            <a:endParaRPr lang="en-US" sz="2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81E3CAB-E470-4550-A811-700B7DC8E1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314"/>
          <a:stretch/>
        </p:blipFill>
        <p:spPr>
          <a:xfrm>
            <a:off x="427862" y="2026479"/>
            <a:ext cx="4639195" cy="164182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7B39A22-920B-4E84-B1F4-C83F2A0CF74E}"/>
              </a:ext>
            </a:extLst>
          </p:cNvPr>
          <p:cNvSpPr txBox="1"/>
          <p:nvPr/>
        </p:nvSpPr>
        <p:spPr>
          <a:xfrm>
            <a:off x="2964491" y="6534053"/>
            <a:ext cx="9333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Following steps: Tag and train another 10 papers, tune the model, training with all data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5069BC-0011-4DC1-833B-A0E9DADA87EA}"/>
              </a:ext>
            </a:extLst>
          </p:cNvPr>
          <p:cNvSpPr txBox="1"/>
          <p:nvPr/>
        </p:nvSpPr>
        <p:spPr>
          <a:xfrm>
            <a:off x="1673654" y="636953"/>
            <a:ext cx="5533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Named Entity Recognition: Details and fine-tuning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622C609A-9062-45D4-B65D-C992B339C8B7}"/>
              </a:ext>
            </a:extLst>
          </p:cNvPr>
          <p:cNvSpPr/>
          <p:nvPr/>
        </p:nvSpPr>
        <p:spPr>
          <a:xfrm>
            <a:off x="5540188" y="2840916"/>
            <a:ext cx="1754915" cy="369332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0187F8-74A4-4500-83BD-329CA0D66B05}"/>
              </a:ext>
            </a:extLst>
          </p:cNvPr>
          <p:cNvSpPr txBox="1"/>
          <p:nvPr/>
        </p:nvSpPr>
        <p:spPr>
          <a:xfrm>
            <a:off x="5577835" y="3275417"/>
            <a:ext cx="231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200" b="1" dirty="0"/>
              <a:t>Randomly Shuffled</a:t>
            </a:r>
          </a:p>
          <a:p>
            <a:pPr marL="0" indent="0">
              <a:buNone/>
            </a:pPr>
            <a:r>
              <a:rPr lang="en-US" sz="1200" b="1" dirty="0"/>
              <a:t>and split by sentence</a:t>
            </a:r>
            <a:endParaRPr lang="en-CA" sz="1200" b="1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26A9D43E-AD9F-4ABB-B27E-53933A5FAAD2}"/>
              </a:ext>
            </a:extLst>
          </p:cNvPr>
          <p:cNvSpPr/>
          <p:nvPr/>
        </p:nvSpPr>
        <p:spPr>
          <a:xfrm rot="5400000">
            <a:off x="9020476" y="4109636"/>
            <a:ext cx="560286" cy="369332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876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534291" y="466687"/>
            <a:ext cx="755574" cy="6514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5069BC-0011-4DC1-833B-A0E9DADA87EA}"/>
              </a:ext>
            </a:extLst>
          </p:cNvPr>
          <p:cNvSpPr txBox="1"/>
          <p:nvPr/>
        </p:nvSpPr>
        <p:spPr>
          <a:xfrm>
            <a:off x="1761134" y="625016"/>
            <a:ext cx="5533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Named Entity Recognition: Details and fine-tuning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B045C1D-4649-4770-B440-F2D3E5BEC8D2}"/>
              </a:ext>
            </a:extLst>
          </p:cNvPr>
          <p:cNvSpPr txBox="1"/>
          <p:nvPr/>
        </p:nvSpPr>
        <p:spPr>
          <a:xfrm>
            <a:off x="1761134" y="1116037"/>
            <a:ext cx="5533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Why do I choice this metric from confusion matrix?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4BB008-C2E7-4B15-9E8D-016CD750C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134" y="2320488"/>
            <a:ext cx="4237087" cy="26367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A1CE9CD-C2A3-4B5E-8F4B-84AAD9BB5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606" y="1747621"/>
            <a:ext cx="2494091" cy="110748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F44682C-5DB2-4BED-9752-B1D4372A6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31" b="8564"/>
          <a:stretch/>
        </p:blipFill>
        <p:spPr>
          <a:xfrm>
            <a:off x="6773606" y="4358670"/>
            <a:ext cx="2815924" cy="119713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636663DB-43AC-49EA-AE6A-C816927ADB1E}"/>
              </a:ext>
            </a:extLst>
          </p:cNvPr>
          <p:cNvSpPr txBox="1"/>
          <p:nvPr/>
        </p:nvSpPr>
        <p:spPr>
          <a:xfrm>
            <a:off x="6658032" y="2855105"/>
            <a:ext cx="3999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For all words </a:t>
            </a:r>
            <a:r>
              <a:rPr lang="en-US" dirty="0">
                <a:solidFill>
                  <a:schemeClr val="accent2"/>
                </a:solidFill>
              </a:rPr>
              <a:t>predicted</a:t>
            </a:r>
            <a:r>
              <a:rPr lang="en-US" dirty="0"/>
              <a:t> as entities,</a:t>
            </a:r>
          </a:p>
          <a:p>
            <a:pPr marL="0" indent="0">
              <a:buNone/>
            </a:pPr>
            <a:r>
              <a:rPr lang="en-US" dirty="0"/>
              <a:t>what percentage is </a:t>
            </a:r>
            <a:r>
              <a:rPr lang="en-US" dirty="0">
                <a:solidFill>
                  <a:schemeClr val="accent2"/>
                </a:solidFill>
              </a:rPr>
              <a:t>actual</a:t>
            </a:r>
            <a:r>
              <a:rPr lang="en-US" dirty="0"/>
              <a:t> entities?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1A09AAD-4306-49D2-B37B-65B58153E785}"/>
              </a:ext>
            </a:extLst>
          </p:cNvPr>
          <p:cNvSpPr txBox="1"/>
          <p:nvPr/>
        </p:nvSpPr>
        <p:spPr>
          <a:xfrm>
            <a:off x="6658032" y="5555802"/>
            <a:ext cx="3999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For all words that are </a:t>
            </a:r>
            <a:r>
              <a:rPr lang="en-US" altLang="zh-CN" dirty="0">
                <a:solidFill>
                  <a:schemeClr val="accent2"/>
                </a:solidFill>
              </a:rPr>
              <a:t>actual</a:t>
            </a:r>
            <a:r>
              <a:rPr lang="en-US" altLang="zh-CN" dirty="0"/>
              <a:t> </a:t>
            </a:r>
            <a:r>
              <a:rPr lang="en-US" dirty="0"/>
              <a:t>entity,</a:t>
            </a:r>
          </a:p>
          <a:p>
            <a:pPr marL="0" indent="0">
              <a:buNone/>
            </a:pPr>
            <a:r>
              <a:rPr lang="en-US" dirty="0"/>
              <a:t>what percentage is </a:t>
            </a:r>
            <a:r>
              <a:rPr lang="en-US" dirty="0">
                <a:solidFill>
                  <a:schemeClr val="accent2"/>
                </a:solidFill>
              </a:rPr>
              <a:t>predicted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0378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42">
            <a:extLst>
              <a:ext uri="{FF2B5EF4-FFF2-40B4-BE49-F238E27FC236}">
                <a16:creationId xmlns:a16="http://schemas.microsoft.com/office/drawing/2014/main" id="{998BB78D-4762-4D5C-AB9E-EA296F7EFFD9}"/>
              </a:ext>
            </a:extLst>
          </p:cNvPr>
          <p:cNvSpPr/>
          <p:nvPr/>
        </p:nvSpPr>
        <p:spPr>
          <a:xfrm>
            <a:off x="534291" y="466687"/>
            <a:ext cx="755574" cy="65142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5069BC-0011-4DC1-833B-A0E9DADA87EA}"/>
              </a:ext>
            </a:extLst>
          </p:cNvPr>
          <p:cNvSpPr txBox="1"/>
          <p:nvPr/>
        </p:nvSpPr>
        <p:spPr>
          <a:xfrm>
            <a:off x="1761134" y="625016"/>
            <a:ext cx="5533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Named Entity Recognition: Details and fine-tuning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B4DC36-FC2B-4C3E-B6CB-5DF5F1C66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920" y="1292057"/>
            <a:ext cx="5014395" cy="47400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EC63CF6-AD6F-4CAB-9AC3-E6AD3160BD51}"/>
              </a:ext>
            </a:extLst>
          </p:cNvPr>
          <p:cNvSpPr txBox="1"/>
          <p:nvPr/>
        </p:nvSpPr>
        <p:spPr>
          <a:xfrm>
            <a:off x="3434182" y="4404182"/>
            <a:ext cx="14780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400" dirty="0"/>
              <a:t>3 mins on GPU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80949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905778D-6D6A-4F45-B6E3-C576EA298037}" vid="{7D5D57E1-427C-8441-8873-2ED86A6E26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Science-PowerPoint-Template</Template>
  <TotalTime>2083</TotalTime>
  <Words>682</Words>
  <Application>Microsoft Office PowerPoint</Application>
  <PresentationFormat>宽屏</PresentationFormat>
  <Paragraphs>169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6" baseType="lpstr">
      <vt:lpstr>Arial</vt:lpstr>
      <vt:lpstr>Segoe UI</vt:lpstr>
      <vt:lpstr>Trebuchet MS</vt:lpstr>
      <vt:lpstr>Office 主题​​</vt:lpstr>
      <vt:lpstr>Development of a Knowledge Graph for the Canadian Milk-recording Industry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Knowledge Graph for the Canadian Milk-recording Industry</dc:title>
  <dc:creator>Zhu Junsheng</dc:creator>
  <cp:lastModifiedBy>Zhu Junsheng</cp:lastModifiedBy>
  <cp:revision>131</cp:revision>
  <dcterms:created xsi:type="dcterms:W3CDTF">2021-04-09T07:39:51Z</dcterms:created>
  <dcterms:modified xsi:type="dcterms:W3CDTF">2021-12-09T14:05:24Z</dcterms:modified>
</cp:coreProperties>
</file>